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6" r:id="rId3"/>
  </p:sldMasterIdLst>
  <p:notesMasterIdLst>
    <p:notesMasterId r:id="rId22"/>
  </p:notesMasterIdLst>
  <p:handoutMasterIdLst>
    <p:handoutMasterId r:id="rId23"/>
  </p:handoutMasterIdLst>
  <p:sldIdLst>
    <p:sldId id="462" r:id="rId4"/>
    <p:sldId id="696" r:id="rId5"/>
    <p:sldId id="498" r:id="rId6"/>
    <p:sldId id="496" r:id="rId7"/>
    <p:sldId id="465" r:id="rId8"/>
    <p:sldId id="507" r:id="rId9"/>
    <p:sldId id="504" r:id="rId10"/>
    <p:sldId id="505" r:id="rId11"/>
    <p:sldId id="499" r:id="rId12"/>
    <p:sldId id="502" r:id="rId13"/>
    <p:sldId id="506" r:id="rId14"/>
    <p:sldId id="503" r:id="rId15"/>
    <p:sldId id="472" r:id="rId16"/>
    <p:sldId id="510" r:id="rId17"/>
    <p:sldId id="511" r:id="rId18"/>
    <p:sldId id="512" r:id="rId19"/>
    <p:sldId id="642" r:id="rId20"/>
    <p:sldId id="711" r:id="rId21"/>
  </p:sldIdLst>
  <p:sldSz cx="12190413" cy="6859588"/>
  <p:notesSz cx="6797675" cy="9928225"/>
  <p:defaultTex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1" userDrawn="1">
          <p15:clr>
            <a:srgbClr val="A4A3A4"/>
          </p15:clr>
        </p15:guide>
        <p15:guide id="3" orient="horz" pos="768" userDrawn="1">
          <p15:clr>
            <a:srgbClr val="A4A3A4"/>
          </p15:clr>
        </p15:guide>
        <p15:guide id="5" orient="horz" pos="4156">
          <p15:clr>
            <a:srgbClr val="A4A3A4"/>
          </p15:clr>
        </p15:guide>
        <p15:guide id="6" pos="324" userDrawn="1">
          <p15:clr>
            <a:srgbClr val="A4A3A4"/>
          </p15:clr>
        </p15:guide>
        <p15:guide id="7" pos="7327" userDrawn="1">
          <p15:clr>
            <a:srgbClr val="A4A3A4"/>
          </p15:clr>
        </p15:guide>
        <p15:guide id="8" pos="3771">
          <p15:clr>
            <a:srgbClr val="A4A3A4"/>
          </p15:clr>
        </p15:guide>
        <p15:guide id="9" pos="3885" userDrawn="1">
          <p15:clr>
            <a:srgbClr val="A4A3A4"/>
          </p15:clr>
        </p15:guide>
        <p15:guide id="10" orient="horz" pos="3635" userDrawn="1">
          <p15:clr>
            <a:srgbClr val="A4A3A4"/>
          </p15:clr>
        </p15:guide>
        <p15:guide id="11" orient="horz" pos="1062" userDrawn="1">
          <p15:clr>
            <a:srgbClr val="A4A3A4"/>
          </p15:clr>
        </p15:guide>
        <p15:guide id="12" pos="7332">
          <p15:clr>
            <a:srgbClr val="A4A3A4"/>
          </p15:clr>
        </p15:guide>
        <p15:guide id="13" orient="horz" pos="300">
          <p15:clr>
            <a:srgbClr val="A4A3A4"/>
          </p15:clr>
        </p15:guide>
        <p15:guide id="14" orient="horz" pos="732" userDrawn="1">
          <p15:clr>
            <a:srgbClr val="A4A3A4"/>
          </p15:clr>
        </p15:guide>
        <p15:guide id="15" orient="horz" pos="2319" userDrawn="1">
          <p15:clr>
            <a:srgbClr val="A4A3A4"/>
          </p15:clr>
        </p15:guide>
        <p15:guide id="16" pos="346">
          <p15:clr>
            <a:srgbClr val="A4A3A4"/>
          </p15:clr>
        </p15:guide>
        <p15:guide id="17" pos="6425" userDrawn="1">
          <p15:clr>
            <a:srgbClr val="A4A3A4"/>
          </p15:clr>
        </p15:guide>
        <p15:guide id="18" pos="3953" userDrawn="1">
          <p15:clr>
            <a:srgbClr val="A4A3A4"/>
          </p15:clr>
        </p15:guide>
        <p15:guide id="19" pos="38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71B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29123-40EA-4043-8E75-2871F0C957F7}" v="77" dt="2024-07-01T11:04:04.85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88613" autoAdjust="0"/>
  </p:normalViewPr>
  <p:slideViewPr>
    <p:cSldViewPr snapToGrid="0" snapToObjects="1">
      <p:cViewPr varScale="1">
        <p:scale>
          <a:sx n="93" d="100"/>
          <a:sy n="93" d="100"/>
        </p:scale>
        <p:origin x="1188" y="78"/>
      </p:cViewPr>
      <p:guideLst>
        <p:guide orient="horz" pos="301"/>
        <p:guide orient="horz" pos="768"/>
        <p:guide orient="horz" pos="4156"/>
        <p:guide pos="324"/>
        <p:guide pos="7327"/>
        <p:guide pos="3771"/>
        <p:guide pos="3885"/>
        <p:guide orient="horz" pos="3635"/>
        <p:guide orient="horz" pos="1062"/>
        <p:guide pos="7332"/>
        <p:guide orient="horz" pos="300"/>
        <p:guide orient="horz" pos="732"/>
        <p:guide orient="horz" pos="2319"/>
        <p:guide pos="346"/>
        <p:guide pos="6425"/>
        <p:guide pos="3953"/>
        <p:guide pos="3862"/>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6" d="100"/>
          <a:sy n="46" d="100"/>
        </p:scale>
        <p:origin x="2736" y="36"/>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Poppelreuter" userId="f11589ae-bc0d-431c-89fb-261b43bdde70" providerId="ADAL" clId="{0FC29123-40EA-4043-8E75-2871F0C957F7}"/>
    <pc:docChg chg="custSel delSld modSld sldOrd delMainMaster">
      <pc:chgData name="Stefan Poppelreuter" userId="f11589ae-bc0d-431c-89fb-261b43bdde70" providerId="ADAL" clId="{0FC29123-40EA-4043-8E75-2871F0C957F7}" dt="2024-07-01T11:03:05.384" v="260" actId="47"/>
      <pc:docMkLst>
        <pc:docMk/>
      </pc:docMkLst>
      <pc:sldChg chg="del">
        <pc:chgData name="Stefan Poppelreuter" userId="f11589ae-bc0d-431c-89fb-261b43bdde70" providerId="ADAL" clId="{0FC29123-40EA-4043-8E75-2871F0C957F7}" dt="2024-07-01T07:16:26.127" v="0" actId="47"/>
        <pc:sldMkLst>
          <pc:docMk/>
          <pc:sldMk cId="391913726" sldId="495"/>
        </pc:sldMkLst>
      </pc:sldChg>
      <pc:sldChg chg="modSp mod">
        <pc:chgData name="Stefan Poppelreuter" userId="f11589ae-bc0d-431c-89fb-261b43bdde70" providerId="ADAL" clId="{0FC29123-40EA-4043-8E75-2871F0C957F7}" dt="2024-07-01T07:17:54.891" v="109" actId="20577"/>
        <pc:sldMkLst>
          <pc:docMk/>
          <pc:sldMk cId="2783566287" sldId="496"/>
        </pc:sldMkLst>
        <pc:spChg chg="mod">
          <ac:chgData name="Stefan Poppelreuter" userId="f11589ae-bc0d-431c-89fb-261b43bdde70" providerId="ADAL" clId="{0FC29123-40EA-4043-8E75-2871F0C957F7}" dt="2024-07-01T07:17:54.891" v="109" actId="20577"/>
          <ac:spMkLst>
            <pc:docMk/>
            <pc:sldMk cId="2783566287" sldId="496"/>
            <ac:spMk id="8" creationId="{00000000-0000-0000-0000-000000000000}"/>
          </ac:spMkLst>
        </pc:spChg>
      </pc:sldChg>
      <pc:sldChg chg="delSp modSp mod delAnim">
        <pc:chgData name="Stefan Poppelreuter" userId="f11589ae-bc0d-431c-89fb-261b43bdde70" providerId="ADAL" clId="{0FC29123-40EA-4043-8E75-2871F0C957F7}" dt="2024-07-01T10:58:12.162" v="246" actId="478"/>
        <pc:sldMkLst>
          <pc:docMk/>
          <pc:sldMk cId="4145692993" sldId="498"/>
        </pc:sldMkLst>
        <pc:spChg chg="del">
          <ac:chgData name="Stefan Poppelreuter" userId="f11589ae-bc0d-431c-89fb-261b43bdde70" providerId="ADAL" clId="{0FC29123-40EA-4043-8E75-2871F0C957F7}" dt="2024-07-01T07:16:30.409" v="1" actId="478"/>
          <ac:spMkLst>
            <pc:docMk/>
            <pc:sldMk cId="4145692993" sldId="498"/>
            <ac:spMk id="8" creationId="{00000000-0000-0000-0000-000000000000}"/>
          </ac:spMkLst>
        </pc:spChg>
        <pc:spChg chg="mod">
          <ac:chgData name="Stefan Poppelreuter" userId="f11589ae-bc0d-431c-89fb-261b43bdde70" providerId="ADAL" clId="{0FC29123-40EA-4043-8E75-2871F0C957F7}" dt="2024-07-01T07:17:23.515" v="69" actId="179"/>
          <ac:spMkLst>
            <pc:docMk/>
            <pc:sldMk cId="4145692993" sldId="498"/>
            <ac:spMk id="19" creationId="{00000000-0000-0000-0000-000000000000}"/>
          </ac:spMkLst>
        </pc:spChg>
        <pc:grpChg chg="del">
          <ac:chgData name="Stefan Poppelreuter" userId="f11589ae-bc0d-431c-89fb-261b43bdde70" providerId="ADAL" clId="{0FC29123-40EA-4043-8E75-2871F0C957F7}" dt="2024-07-01T10:57:52.700" v="242" actId="478"/>
          <ac:grpSpMkLst>
            <pc:docMk/>
            <pc:sldMk cId="4145692993" sldId="498"/>
            <ac:grpSpMk id="6" creationId="{00000000-0000-0000-0000-000000000000}"/>
          </ac:grpSpMkLst>
        </pc:grpChg>
        <pc:grpChg chg="del">
          <ac:chgData name="Stefan Poppelreuter" userId="f11589ae-bc0d-431c-89fb-261b43bdde70" providerId="ADAL" clId="{0FC29123-40EA-4043-8E75-2871F0C957F7}" dt="2024-07-01T10:58:10.466" v="244" actId="478"/>
          <ac:grpSpMkLst>
            <pc:docMk/>
            <pc:sldMk cId="4145692993" sldId="498"/>
            <ac:grpSpMk id="12" creationId="{00000000-0000-0000-0000-000000000000}"/>
          </ac:grpSpMkLst>
        </pc:grpChg>
        <pc:grpChg chg="del">
          <ac:chgData name="Stefan Poppelreuter" userId="f11589ae-bc0d-431c-89fb-261b43bdde70" providerId="ADAL" clId="{0FC29123-40EA-4043-8E75-2871F0C957F7}" dt="2024-07-01T10:58:09.453" v="243" actId="478"/>
          <ac:grpSpMkLst>
            <pc:docMk/>
            <pc:sldMk cId="4145692993" sldId="498"/>
            <ac:grpSpMk id="13" creationId="{00000000-0000-0000-0000-000000000000}"/>
          </ac:grpSpMkLst>
        </pc:grpChg>
        <pc:grpChg chg="del">
          <ac:chgData name="Stefan Poppelreuter" userId="f11589ae-bc0d-431c-89fb-261b43bdde70" providerId="ADAL" clId="{0FC29123-40EA-4043-8E75-2871F0C957F7}" dt="2024-07-01T10:58:11.385" v="245" actId="478"/>
          <ac:grpSpMkLst>
            <pc:docMk/>
            <pc:sldMk cId="4145692993" sldId="498"/>
            <ac:grpSpMk id="14" creationId="{00000000-0000-0000-0000-000000000000}"/>
          </ac:grpSpMkLst>
        </pc:grpChg>
        <pc:grpChg chg="del">
          <ac:chgData name="Stefan Poppelreuter" userId="f11589ae-bc0d-431c-89fb-261b43bdde70" providerId="ADAL" clId="{0FC29123-40EA-4043-8E75-2871F0C957F7}" dt="2024-07-01T10:58:12.162" v="246" actId="478"/>
          <ac:grpSpMkLst>
            <pc:docMk/>
            <pc:sldMk cId="4145692993" sldId="498"/>
            <ac:grpSpMk id="15" creationId="{00000000-0000-0000-0000-000000000000}"/>
          </ac:grpSpMkLst>
        </pc:grpChg>
      </pc:sldChg>
      <pc:sldChg chg="del">
        <pc:chgData name="Stefan Poppelreuter" userId="f11589ae-bc0d-431c-89fb-261b43bdde70" providerId="ADAL" clId="{0FC29123-40EA-4043-8E75-2871F0C957F7}" dt="2024-07-01T11:02:56.852" v="257" actId="47"/>
        <pc:sldMkLst>
          <pc:docMk/>
          <pc:sldMk cId="1451867046" sldId="501"/>
        </pc:sldMkLst>
      </pc:sldChg>
      <pc:sldChg chg="delSp mod">
        <pc:chgData name="Stefan Poppelreuter" userId="f11589ae-bc0d-431c-89fb-261b43bdde70" providerId="ADAL" clId="{0FC29123-40EA-4043-8E75-2871F0C957F7}" dt="2024-07-01T11:01:11.938" v="254" actId="478"/>
        <pc:sldMkLst>
          <pc:docMk/>
          <pc:sldMk cId="3989205290" sldId="503"/>
        </pc:sldMkLst>
        <pc:spChg chg="del">
          <ac:chgData name="Stefan Poppelreuter" userId="f11589ae-bc0d-431c-89fb-261b43bdde70" providerId="ADAL" clId="{0FC29123-40EA-4043-8E75-2871F0C957F7}" dt="2024-07-01T11:01:11.938" v="254" actId="478"/>
          <ac:spMkLst>
            <pc:docMk/>
            <pc:sldMk cId="3989205290" sldId="503"/>
            <ac:spMk id="12" creationId="{00000000-0000-0000-0000-000000000000}"/>
          </ac:spMkLst>
        </pc:spChg>
      </pc:sldChg>
      <pc:sldChg chg="del">
        <pc:chgData name="Stefan Poppelreuter" userId="f11589ae-bc0d-431c-89fb-261b43bdde70" providerId="ADAL" clId="{0FC29123-40EA-4043-8E75-2871F0C957F7}" dt="2024-07-01T10:59:54.679" v="252" actId="2696"/>
        <pc:sldMkLst>
          <pc:docMk/>
          <pc:sldMk cId="4058541085" sldId="503"/>
        </pc:sldMkLst>
      </pc:sldChg>
      <pc:sldChg chg="delSp mod">
        <pc:chgData name="Stefan Poppelreuter" userId="f11589ae-bc0d-431c-89fb-261b43bdde70" providerId="ADAL" clId="{0FC29123-40EA-4043-8E75-2871F0C957F7}" dt="2024-07-01T11:00:47.490" v="253" actId="478"/>
        <pc:sldMkLst>
          <pc:docMk/>
          <pc:sldMk cId="1909361255" sldId="506"/>
        </pc:sldMkLst>
        <pc:spChg chg="del">
          <ac:chgData name="Stefan Poppelreuter" userId="f11589ae-bc0d-431c-89fb-261b43bdde70" providerId="ADAL" clId="{0FC29123-40EA-4043-8E75-2871F0C957F7}" dt="2024-07-01T11:00:47.490" v="253" actId="478"/>
          <ac:spMkLst>
            <pc:docMk/>
            <pc:sldMk cId="1909361255" sldId="506"/>
            <ac:spMk id="14" creationId="{00000000-0000-0000-0000-000000000000}"/>
          </ac:spMkLst>
        </pc:spChg>
      </pc:sldChg>
      <pc:sldChg chg="addSp delSp modSp mod">
        <pc:chgData name="Stefan Poppelreuter" userId="f11589ae-bc0d-431c-89fb-261b43bdde70" providerId="ADAL" clId="{0FC29123-40EA-4043-8E75-2871F0C957F7}" dt="2024-07-01T07:20:19.778" v="125" actId="20577"/>
        <pc:sldMkLst>
          <pc:docMk/>
          <pc:sldMk cId="2537201598" sldId="512"/>
        </pc:sldMkLst>
        <pc:spChg chg="mod">
          <ac:chgData name="Stefan Poppelreuter" userId="f11589ae-bc0d-431c-89fb-261b43bdde70" providerId="ADAL" clId="{0FC29123-40EA-4043-8E75-2871F0C957F7}" dt="2024-07-01T07:20:01.748" v="124" actId="20577"/>
          <ac:spMkLst>
            <pc:docMk/>
            <pc:sldMk cId="2537201598" sldId="512"/>
            <ac:spMk id="12" creationId="{00000000-0000-0000-0000-000000000000}"/>
          </ac:spMkLst>
        </pc:spChg>
        <pc:spChg chg="mod">
          <ac:chgData name="Stefan Poppelreuter" userId="f11589ae-bc0d-431c-89fb-261b43bdde70" providerId="ADAL" clId="{0FC29123-40EA-4043-8E75-2871F0C957F7}" dt="2024-07-01T07:20:19.778" v="125" actId="20577"/>
          <ac:spMkLst>
            <pc:docMk/>
            <pc:sldMk cId="2537201598" sldId="512"/>
            <ac:spMk id="25" creationId="{00000000-0000-0000-0000-000000000000}"/>
          </ac:spMkLst>
        </pc:spChg>
        <pc:picChg chg="add mod">
          <ac:chgData name="Stefan Poppelreuter" userId="f11589ae-bc0d-431c-89fb-261b43bdde70" providerId="ADAL" clId="{0FC29123-40EA-4043-8E75-2871F0C957F7}" dt="2024-07-01T07:19:52.200" v="123" actId="1076"/>
          <ac:picMkLst>
            <pc:docMk/>
            <pc:sldMk cId="2537201598" sldId="512"/>
            <ac:picMk id="2" creationId="{E286AE8E-8A68-AB29-E957-1F30CA729F63}"/>
          </ac:picMkLst>
        </pc:picChg>
        <pc:picChg chg="del">
          <ac:chgData name="Stefan Poppelreuter" userId="f11589ae-bc0d-431c-89fb-261b43bdde70" providerId="ADAL" clId="{0FC29123-40EA-4043-8E75-2871F0C957F7}" dt="2024-07-01T07:19:00.667" v="110" actId="478"/>
          <ac:picMkLst>
            <pc:docMk/>
            <pc:sldMk cId="2537201598" sldId="512"/>
            <ac:picMk id="6" creationId="{00000000-0000-0000-0000-000000000000}"/>
          </ac:picMkLst>
        </pc:picChg>
      </pc:sldChg>
      <pc:sldChg chg="del">
        <pc:chgData name="Stefan Poppelreuter" userId="f11589ae-bc0d-431c-89fb-261b43bdde70" providerId="ADAL" clId="{0FC29123-40EA-4043-8E75-2871F0C957F7}" dt="2024-07-01T11:01:54.420" v="256" actId="47"/>
        <pc:sldMkLst>
          <pc:docMk/>
          <pc:sldMk cId="1829044115" sldId="514"/>
        </pc:sldMkLst>
      </pc:sldChg>
      <pc:sldChg chg="del">
        <pc:chgData name="Stefan Poppelreuter" userId="f11589ae-bc0d-431c-89fb-261b43bdde70" providerId="ADAL" clId="{0FC29123-40EA-4043-8E75-2871F0C957F7}" dt="2024-07-01T10:59:54.679" v="252" actId="2696"/>
        <pc:sldMkLst>
          <pc:docMk/>
          <pc:sldMk cId="2993404016" sldId="515"/>
        </pc:sldMkLst>
      </pc:sldChg>
      <pc:sldChg chg="del">
        <pc:chgData name="Stefan Poppelreuter" userId="f11589ae-bc0d-431c-89fb-261b43bdde70" providerId="ADAL" clId="{0FC29123-40EA-4043-8E75-2871F0C957F7}" dt="2024-07-01T11:01:25.391" v="255" actId="47"/>
        <pc:sldMkLst>
          <pc:docMk/>
          <pc:sldMk cId="3974770227" sldId="515"/>
        </pc:sldMkLst>
      </pc:sldChg>
      <pc:sldChg chg="del mod ord modShow">
        <pc:chgData name="Stefan Poppelreuter" userId="f11589ae-bc0d-431c-89fb-261b43bdde70" providerId="ADAL" clId="{0FC29123-40EA-4043-8E75-2871F0C957F7}" dt="2024-07-01T11:03:01.485" v="258" actId="47"/>
        <pc:sldMkLst>
          <pc:docMk/>
          <pc:sldMk cId="3773229522" sldId="516"/>
        </pc:sldMkLst>
      </pc:sldChg>
      <pc:sldChg chg="del mod ord modShow">
        <pc:chgData name="Stefan Poppelreuter" userId="f11589ae-bc0d-431c-89fb-261b43bdde70" providerId="ADAL" clId="{0FC29123-40EA-4043-8E75-2871F0C957F7}" dt="2024-07-01T11:03:03.757" v="259" actId="47"/>
        <pc:sldMkLst>
          <pc:docMk/>
          <pc:sldMk cId="3571020878" sldId="517"/>
        </pc:sldMkLst>
      </pc:sldChg>
      <pc:sldChg chg="del mod ord modShow">
        <pc:chgData name="Stefan Poppelreuter" userId="f11589ae-bc0d-431c-89fb-261b43bdde70" providerId="ADAL" clId="{0FC29123-40EA-4043-8E75-2871F0C957F7}" dt="2024-07-01T11:03:05.384" v="260" actId="47"/>
        <pc:sldMkLst>
          <pc:docMk/>
          <pc:sldMk cId="3640782275" sldId="518"/>
        </pc:sldMkLst>
      </pc:sldChg>
      <pc:sldChg chg="modSp mod">
        <pc:chgData name="Stefan Poppelreuter" userId="f11589ae-bc0d-431c-89fb-261b43bdde70" providerId="ADAL" clId="{0FC29123-40EA-4043-8E75-2871F0C957F7}" dt="2024-07-01T10:57:08.303" v="241" actId="20577"/>
        <pc:sldMkLst>
          <pc:docMk/>
          <pc:sldMk cId="1239876941" sldId="696"/>
        </pc:sldMkLst>
        <pc:graphicFrameChg chg="mod modGraphic">
          <ac:chgData name="Stefan Poppelreuter" userId="f11589ae-bc0d-431c-89fb-261b43bdde70" providerId="ADAL" clId="{0FC29123-40EA-4043-8E75-2871F0C957F7}" dt="2024-07-01T10:57:08.303" v="241" actId="20577"/>
          <ac:graphicFrameMkLst>
            <pc:docMk/>
            <pc:sldMk cId="1239876941" sldId="696"/>
            <ac:graphicFrameMk id="11" creationId="{B3F23676-2861-453F-BF32-D42B0899D0FE}"/>
          </ac:graphicFrameMkLst>
        </pc:graphicFrameChg>
      </pc:sldChg>
      <pc:sldMasterChg chg="delSldLayout">
        <pc:chgData name="Stefan Poppelreuter" userId="f11589ae-bc0d-431c-89fb-261b43bdde70" providerId="ADAL" clId="{0FC29123-40EA-4043-8E75-2871F0C957F7}" dt="2024-07-01T10:59:54.679" v="252" actId="2696"/>
        <pc:sldMasterMkLst>
          <pc:docMk/>
          <pc:sldMasterMk cId="3813696767" sldId="2147483648"/>
        </pc:sldMasterMkLst>
        <pc:sldLayoutChg chg="del">
          <pc:chgData name="Stefan Poppelreuter" userId="f11589ae-bc0d-431c-89fb-261b43bdde70" providerId="ADAL" clId="{0FC29123-40EA-4043-8E75-2871F0C957F7}" dt="2024-07-01T10:59:54.679" v="252" actId="2696"/>
          <pc:sldLayoutMkLst>
            <pc:docMk/>
            <pc:sldMasterMk cId="3813696767" sldId="2147483648"/>
            <pc:sldLayoutMk cId="2731405396" sldId="2147483782"/>
          </pc:sldLayoutMkLst>
        </pc:sldLayoutChg>
      </pc:sldMasterChg>
      <pc:sldMasterChg chg="del delSldLayout">
        <pc:chgData name="Stefan Poppelreuter" userId="f11589ae-bc0d-431c-89fb-261b43bdde70" providerId="ADAL" clId="{0FC29123-40EA-4043-8E75-2871F0C957F7}" dt="2024-07-01T11:01:54.420" v="256" actId="47"/>
        <pc:sldMasterMkLst>
          <pc:docMk/>
          <pc:sldMasterMk cId="1793241298" sldId="2147483755"/>
        </pc:sldMasterMkLst>
        <pc:sldLayoutChg chg="del">
          <pc:chgData name="Stefan Poppelreuter" userId="f11589ae-bc0d-431c-89fb-261b43bdde70" providerId="ADAL" clId="{0FC29123-40EA-4043-8E75-2871F0C957F7}" dt="2024-07-01T11:01:54.420" v="256" actId="47"/>
          <pc:sldLayoutMkLst>
            <pc:docMk/>
            <pc:sldMasterMk cId="1793241298" sldId="2147483755"/>
            <pc:sldLayoutMk cId="623517903" sldId="2147483756"/>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710877930" sldId="2147483757"/>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4127308218" sldId="2147483758"/>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4139968198" sldId="2147483759"/>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099455113" sldId="2147483760"/>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1208044752" sldId="2147483761"/>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975158434" sldId="2147483762"/>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1203328323" sldId="2147483763"/>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2752212803" sldId="2147483764"/>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748639285" sldId="2147483765"/>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2797989081" sldId="2147483766"/>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204449715" sldId="2147483767"/>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2609531047" sldId="2147483768"/>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1471855315" sldId="2147483769"/>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4100003119" sldId="2147483770"/>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916829420" sldId="2147483771"/>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1737128743" sldId="2147483772"/>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2309816968" sldId="2147483773"/>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219671123" sldId="2147483774"/>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2271530157" sldId="2147483775"/>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797026923" sldId="2147483776"/>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86829670" sldId="2147483777"/>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888353080" sldId="2147483778"/>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1828655665" sldId="2147483779"/>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940745116" sldId="2147483780"/>
          </pc:sldLayoutMkLst>
        </pc:sldLayoutChg>
        <pc:sldLayoutChg chg="del">
          <pc:chgData name="Stefan Poppelreuter" userId="f11589ae-bc0d-431c-89fb-261b43bdde70" providerId="ADAL" clId="{0FC29123-40EA-4043-8E75-2871F0C957F7}" dt="2024-07-01T11:01:54.420" v="256" actId="47"/>
          <pc:sldLayoutMkLst>
            <pc:docMk/>
            <pc:sldMasterMk cId="1793241298" sldId="2147483755"/>
            <pc:sldLayoutMk cId="3070238238" sldId="214748378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27E50-B9C6-4FBA-8B0D-294D9837DC8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37A5AC1D-9972-4527-97FD-44F8A1C93890}">
      <dgm:prSet phldrT="[Text]" custT="1"/>
      <dgm:spPr/>
      <dgm:t>
        <a:bodyPr tIns="0"/>
        <a:lstStyle/>
        <a:p>
          <a:pPr>
            <a:tabLst>
              <a:tab pos="719138" algn="l"/>
            </a:tabLst>
          </a:pPr>
          <a:r>
            <a:rPr lang="de-DE" sz="2600" dirty="0"/>
            <a:t>	</a:t>
          </a:r>
          <a:r>
            <a:rPr lang="de-DE" sz="1600" dirty="0"/>
            <a:t>Häufig werden Organisationsbereiche gewählt, da dies sowohl Vorbereitung als auch 	Nachfolgeprozess erleichtert</a:t>
          </a:r>
        </a:p>
      </dgm:t>
    </dgm:pt>
    <dgm:pt modelId="{72E15A4A-E88B-4637-8028-71AF3775700D}" type="parTrans" cxnId="{2226E403-A24A-4DCC-8CE7-F64F71613E28}">
      <dgm:prSet/>
      <dgm:spPr/>
      <dgm:t>
        <a:bodyPr/>
        <a:lstStyle/>
        <a:p>
          <a:endParaRPr lang="de-DE"/>
        </a:p>
      </dgm:t>
    </dgm:pt>
    <dgm:pt modelId="{7515C1C0-0D13-45F8-91C6-8AD9A7BF2965}" type="sibTrans" cxnId="{2226E403-A24A-4DCC-8CE7-F64F71613E28}">
      <dgm:prSet/>
      <dgm:spPr/>
      <dgm:t>
        <a:bodyPr/>
        <a:lstStyle/>
        <a:p>
          <a:endParaRPr lang="de-DE" dirty="0"/>
        </a:p>
      </dgm:t>
    </dgm:pt>
    <dgm:pt modelId="{BD34BAA1-6776-435C-9F50-CBD86002D13B}">
      <dgm:prSet phldrT="[Text]" custT="1"/>
      <dgm:spPr/>
      <dgm:t>
        <a:bodyPr tIns="36000"/>
        <a:lstStyle/>
        <a:p>
          <a:pPr>
            <a:tabLst>
              <a:tab pos="719138" algn="l"/>
            </a:tabLst>
          </a:pPr>
          <a:r>
            <a:rPr lang="de-DE" sz="2600" dirty="0"/>
            <a:t>	</a:t>
          </a:r>
          <a:r>
            <a:rPr lang="de-DE" sz="1600" dirty="0"/>
            <a:t>Befragung aller Beschäftigten, vorzugsweise via Online-Fragebogen</a:t>
          </a:r>
        </a:p>
      </dgm:t>
    </dgm:pt>
    <dgm:pt modelId="{00517CAC-F509-4E47-AF6F-01CBB138CF90}" type="parTrans" cxnId="{FF8EDD46-2881-48C0-A44E-08D3C6262FB3}">
      <dgm:prSet/>
      <dgm:spPr/>
      <dgm:t>
        <a:bodyPr/>
        <a:lstStyle/>
        <a:p>
          <a:endParaRPr lang="de-DE"/>
        </a:p>
      </dgm:t>
    </dgm:pt>
    <dgm:pt modelId="{AB34589F-B603-4BCA-95EB-84124E26F145}" type="sibTrans" cxnId="{FF8EDD46-2881-48C0-A44E-08D3C6262FB3}">
      <dgm:prSet/>
      <dgm:spPr/>
      <dgm:t>
        <a:bodyPr/>
        <a:lstStyle/>
        <a:p>
          <a:endParaRPr lang="de-DE"/>
        </a:p>
      </dgm:t>
    </dgm:pt>
    <dgm:pt modelId="{542ACDF5-2BE3-49A2-BBCE-AD5038D41599}">
      <dgm:prSet custT="1"/>
      <dgm:spPr/>
      <dgm:t>
        <a:bodyPr/>
        <a:lstStyle/>
        <a:p>
          <a:pPr>
            <a:tabLst>
              <a:tab pos="719138" algn="l"/>
            </a:tabLst>
          </a:pPr>
          <a:r>
            <a:rPr lang="de-DE" sz="1600" dirty="0"/>
            <a:t>	Auswertung und Detailanalyse z.B. im Rahmen von Workshops je Auswertungseinheit</a:t>
          </a:r>
          <a:r>
            <a:rPr lang="de-DE" sz="2100" dirty="0"/>
            <a:t> </a:t>
          </a:r>
        </a:p>
      </dgm:t>
    </dgm:pt>
    <dgm:pt modelId="{D8501657-F52E-4DAD-A298-E8EC1CBF7BC0}" type="parTrans" cxnId="{1B8DE83B-076E-40E8-90D1-AFFE0F8B0E85}">
      <dgm:prSet/>
      <dgm:spPr/>
      <dgm:t>
        <a:bodyPr/>
        <a:lstStyle/>
        <a:p>
          <a:endParaRPr lang="de-DE"/>
        </a:p>
      </dgm:t>
    </dgm:pt>
    <dgm:pt modelId="{E448F92A-27F5-48BF-BF80-0E87F9CE88F8}" type="sibTrans" cxnId="{1B8DE83B-076E-40E8-90D1-AFFE0F8B0E85}">
      <dgm:prSet/>
      <dgm:spPr/>
      <dgm:t>
        <a:bodyPr/>
        <a:lstStyle/>
        <a:p>
          <a:endParaRPr lang="de-DE"/>
        </a:p>
      </dgm:t>
    </dgm:pt>
    <dgm:pt modelId="{DD03D2D1-01F2-4367-95CF-73F10932D9AC}">
      <dgm:prSet custT="1"/>
      <dgm:spPr/>
      <dgm:t>
        <a:bodyPr/>
        <a:lstStyle/>
        <a:p>
          <a:pPr>
            <a:tabLst>
              <a:tab pos="719138" algn="l"/>
            </a:tabLst>
          </a:pPr>
          <a:r>
            <a:rPr lang="de-DE" sz="2000" dirty="0"/>
            <a:t>	</a:t>
          </a:r>
          <a:r>
            <a:rPr lang="de-DE" sz="1600" dirty="0"/>
            <a:t>Ableitung und Umsetzung von Maßnahmen in/ nach den Workshops</a:t>
          </a:r>
        </a:p>
      </dgm:t>
    </dgm:pt>
    <dgm:pt modelId="{C656D3B6-9A94-4654-A7DB-90C91F070582}" type="parTrans" cxnId="{DA57C862-8DD9-4329-8587-1C21680A5AAD}">
      <dgm:prSet/>
      <dgm:spPr/>
      <dgm:t>
        <a:bodyPr/>
        <a:lstStyle/>
        <a:p>
          <a:endParaRPr lang="de-DE"/>
        </a:p>
      </dgm:t>
    </dgm:pt>
    <dgm:pt modelId="{0617688B-5E20-4E4A-B1A2-A2AA7DC9C85F}" type="sibTrans" cxnId="{DA57C862-8DD9-4329-8587-1C21680A5AAD}">
      <dgm:prSet/>
      <dgm:spPr/>
      <dgm:t>
        <a:bodyPr/>
        <a:lstStyle/>
        <a:p>
          <a:endParaRPr lang="de-DE"/>
        </a:p>
      </dgm:t>
    </dgm:pt>
    <dgm:pt modelId="{D60AFECF-40C7-436A-8CB8-2D76D42F6A4F}">
      <dgm:prSet custT="1"/>
      <dgm:spPr/>
      <dgm:t>
        <a:bodyPr/>
        <a:lstStyle/>
        <a:p>
          <a:pPr>
            <a:tabLst>
              <a:tab pos="719138" algn="l"/>
            </a:tabLst>
          </a:pPr>
          <a:r>
            <a:rPr lang="de-DE" sz="2600" dirty="0"/>
            <a:t>	</a:t>
          </a:r>
          <a:r>
            <a:rPr lang="de-DE" sz="1600" dirty="0"/>
            <a:t>Je nach Maßnahme bestehen unterschiedliche Möglichkeiten zur Überprüfung</a:t>
          </a:r>
          <a:endParaRPr lang="de-DE" sz="2600" dirty="0"/>
        </a:p>
      </dgm:t>
    </dgm:pt>
    <dgm:pt modelId="{54193F9A-5ABB-49B5-9189-0078C524063C}" type="parTrans" cxnId="{2FE54BF8-B224-4B30-8868-30BCD12F9321}">
      <dgm:prSet/>
      <dgm:spPr/>
      <dgm:t>
        <a:bodyPr/>
        <a:lstStyle/>
        <a:p>
          <a:endParaRPr lang="de-DE"/>
        </a:p>
      </dgm:t>
    </dgm:pt>
    <dgm:pt modelId="{F86E2EAB-B416-4421-B8D1-50C8C13734C4}" type="sibTrans" cxnId="{2FE54BF8-B224-4B30-8868-30BCD12F9321}">
      <dgm:prSet/>
      <dgm:spPr/>
      <dgm:t>
        <a:bodyPr/>
        <a:lstStyle/>
        <a:p>
          <a:endParaRPr lang="de-DE"/>
        </a:p>
      </dgm:t>
    </dgm:pt>
    <dgm:pt modelId="{AE1F34CC-0423-414E-95C7-FFDE3BE7CBFA}">
      <dgm:prSet custT="1"/>
      <dgm:spPr/>
      <dgm:t>
        <a:bodyPr/>
        <a:lstStyle/>
        <a:p>
          <a:pPr>
            <a:tabLst>
              <a:tab pos="719138" algn="l"/>
            </a:tabLst>
          </a:pPr>
          <a:r>
            <a:rPr lang="de-DE" sz="2600" dirty="0"/>
            <a:t>	„</a:t>
          </a:r>
          <a:r>
            <a:rPr lang="de-DE" sz="1600" dirty="0"/>
            <a:t>update“: erneute Erfassung in der gesamten Organisation/ für Teilbereiche</a:t>
          </a:r>
        </a:p>
      </dgm:t>
    </dgm:pt>
    <dgm:pt modelId="{D4AF0350-7ED4-48AD-8C2E-FE8FB6899170}" type="parTrans" cxnId="{F55B0472-F375-41DB-A816-62978E09C1A0}">
      <dgm:prSet/>
      <dgm:spPr/>
      <dgm:t>
        <a:bodyPr/>
        <a:lstStyle/>
        <a:p>
          <a:endParaRPr lang="de-DE"/>
        </a:p>
      </dgm:t>
    </dgm:pt>
    <dgm:pt modelId="{D3963A8C-B296-4773-AA06-26401FDE5CE3}" type="sibTrans" cxnId="{F55B0472-F375-41DB-A816-62978E09C1A0}">
      <dgm:prSet/>
      <dgm:spPr/>
      <dgm:t>
        <a:bodyPr/>
        <a:lstStyle/>
        <a:p>
          <a:endParaRPr lang="de-DE"/>
        </a:p>
      </dgm:t>
    </dgm:pt>
    <dgm:pt modelId="{299E43A2-2706-4A29-AC57-0DD489230F7D}">
      <dgm:prSet phldrT="[Text]" custT="1"/>
      <dgm:spPr/>
      <dgm:t>
        <a:bodyPr/>
        <a:lstStyle/>
        <a:p>
          <a:pPr>
            <a:tabLst>
              <a:tab pos="719138" algn="l"/>
            </a:tabLst>
          </a:pPr>
          <a:r>
            <a:rPr lang="de-DE" sz="2600" dirty="0"/>
            <a:t>	</a:t>
          </a:r>
          <a:r>
            <a:rPr lang="de-DE" sz="1600" dirty="0"/>
            <a:t>Zur Vorlage für die Aufsichtspersonen </a:t>
          </a:r>
        </a:p>
      </dgm:t>
    </dgm:pt>
    <dgm:pt modelId="{3D7C00B2-44A9-421E-B88B-3BA66AC2D4F6}" type="sibTrans" cxnId="{14FDC93E-C9AD-4D08-BF1D-CE8CC3E57324}">
      <dgm:prSet/>
      <dgm:spPr/>
      <dgm:t>
        <a:bodyPr/>
        <a:lstStyle/>
        <a:p>
          <a:endParaRPr lang="de-DE"/>
        </a:p>
      </dgm:t>
    </dgm:pt>
    <dgm:pt modelId="{E269E9BA-51C2-4ABA-838A-3B300B95DFE5}" type="parTrans" cxnId="{14FDC93E-C9AD-4D08-BF1D-CE8CC3E57324}">
      <dgm:prSet/>
      <dgm:spPr/>
      <dgm:t>
        <a:bodyPr/>
        <a:lstStyle/>
        <a:p>
          <a:endParaRPr lang="de-DE"/>
        </a:p>
      </dgm:t>
    </dgm:pt>
    <dgm:pt modelId="{C03F5D89-4E4F-49C7-8C64-4EBD14524FEA}" type="pres">
      <dgm:prSet presAssocID="{91227E50-B9C6-4FBA-8B0D-294D9837DC84}" presName="Name0" presStyleCnt="0">
        <dgm:presLayoutVars>
          <dgm:chMax val="7"/>
          <dgm:chPref val="7"/>
          <dgm:dir/>
        </dgm:presLayoutVars>
      </dgm:prSet>
      <dgm:spPr/>
    </dgm:pt>
    <dgm:pt modelId="{B3AD0350-FDE3-4278-81E4-5A34C29C27DB}" type="pres">
      <dgm:prSet presAssocID="{91227E50-B9C6-4FBA-8B0D-294D9837DC84}" presName="Name1" presStyleCnt="0"/>
      <dgm:spPr/>
    </dgm:pt>
    <dgm:pt modelId="{7D16030D-D880-4355-9508-5B8F42E913A8}" type="pres">
      <dgm:prSet presAssocID="{91227E50-B9C6-4FBA-8B0D-294D9837DC84}" presName="cycle" presStyleCnt="0"/>
      <dgm:spPr/>
    </dgm:pt>
    <dgm:pt modelId="{916E956D-6B43-4497-9E4F-F99B9C8D41A1}" type="pres">
      <dgm:prSet presAssocID="{91227E50-B9C6-4FBA-8B0D-294D9837DC84}" presName="srcNode" presStyleLbl="node1" presStyleIdx="0" presStyleCnt="7"/>
      <dgm:spPr/>
    </dgm:pt>
    <dgm:pt modelId="{01DFD702-563E-4450-B1B0-8877152A99F1}" type="pres">
      <dgm:prSet presAssocID="{91227E50-B9C6-4FBA-8B0D-294D9837DC84}" presName="conn" presStyleLbl="parChTrans1D2" presStyleIdx="0" presStyleCnt="1"/>
      <dgm:spPr/>
    </dgm:pt>
    <dgm:pt modelId="{B5501DF4-4A03-464B-A08A-7BB756D2E2BA}" type="pres">
      <dgm:prSet presAssocID="{91227E50-B9C6-4FBA-8B0D-294D9837DC84}" presName="extraNode" presStyleLbl="node1" presStyleIdx="0" presStyleCnt="7"/>
      <dgm:spPr/>
    </dgm:pt>
    <dgm:pt modelId="{192F9578-8760-407D-842A-7D58049A0ADF}" type="pres">
      <dgm:prSet presAssocID="{91227E50-B9C6-4FBA-8B0D-294D9837DC84}" presName="dstNode" presStyleLbl="node1" presStyleIdx="0" presStyleCnt="7"/>
      <dgm:spPr/>
    </dgm:pt>
    <dgm:pt modelId="{8FB77EA3-CB34-4E22-AF40-87017ADA06F8}" type="pres">
      <dgm:prSet presAssocID="{37A5AC1D-9972-4527-97FD-44F8A1C93890}" presName="text_1" presStyleLbl="node1" presStyleIdx="0" presStyleCnt="7" custScaleY="141883">
        <dgm:presLayoutVars>
          <dgm:bulletEnabled val="1"/>
        </dgm:presLayoutVars>
      </dgm:prSet>
      <dgm:spPr/>
    </dgm:pt>
    <dgm:pt modelId="{26012404-CC2F-49C9-ADA6-D055FE3793D0}" type="pres">
      <dgm:prSet presAssocID="{37A5AC1D-9972-4527-97FD-44F8A1C93890}" presName="accent_1" presStyleCnt="0"/>
      <dgm:spPr/>
    </dgm:pt>
    <dgm:pt modelId="{5CCC21B8-4E4A-462D-BFDA-81EF91CFADEE}" type="pres">
      <dgm:prSet presAssocID="{37A5AC1D-9972-4527-97FD-44F8A1C93890}" presName="accentRepeatNode" presStyleLbl="solidFgAcc1" presStyleIdx="0" presStyleCnt="7" custScaleX="233274"/>
      <dgm:spPr/>
    </dgm:pt>
    <dgm:pt modelId="{20F4ADD0-2A60-42D5-8515-FB80D4306F3B}" type="pres">
      <dgm:prSet presAssocID="{BD34BAA1-6776-435C-9F50-CBD86002D13B}" presName="text_2" presStyleLbl="node1" presStyleIdx="1" presStyleCnt="7">
        <dgm:presLayoutVars>
          <dgm:bulletEnabled val="1"/>
        </dgm:presLayoutVars>
      </dgm:prSet>
      <dgm:spPr/>
    </dgm:pt>
    <dgm:pt modelId="{96E04147-5C80-4B6E-B1A9-752FF6FDBD89}" type="pres">
      <dgm:prSet presAssocID="{BD34BAA1-6776-435C-9F50-CBD86002D13B}" presName="accent_2" presStyleCnt="0"/>
      <dgm:spPr/>
    </dgm:pt>
    <dgm:pt modelId="{040B6154-D840-447F-A3E6-2EB9C6333F82}" type="pres">
      <dgm:prSet presAssocID="{BD34BAA1-6776-435C-9F50-CBD86002D13B}" presName="accentRepeatNode" presStyleLbl="solidFgAcc1" presStyleIdx="1" presStyleCnt="7" custScaleX="233368"/>
      <dgm:spPr/>
    </dgm:pt>
    <dgm:pt modelId="{ED337A7B-825D-4CFB-9FA5-837FAF009281}" type="pres">
      <dgm:prSet presAssocID="{542ACDF5-2BE3-49A2-BBCE-AD5038D41599}" presName="text_3" presStyleLbl="node1" presStyleIdx="2" presStyleCnt="7">
        <dgm:presLayoutVars>
          <dgm:bulletEnabled val="1"/>
        </dgm:presLayoutVars>
      </dgm:prSet>
      <dgm:spPr/>
    </dgm:pt>
    <dgm:pt modelId="{4F265344-0E5B-40C4-A834-8E20BD3CC0F1}" type="pres">
      <dgm:prSet presAssocID="{542ACDF5-2BE3-49A2-BBCE-AD5038D41599}" presName="accent_3" presStyleCnt="0"/>
      <dgm:spPr/>
    </dgm:pt>
    <dgm:pt modelId="{9BC64F9D-0B79-42DD-BF5F-4072CE028821}" type="pres">
      <dgm:prSet presAssocID="{542ACDF5-2BE3-49A2-BBCE-AD5038D41599}" presName="accentRepeatNode" presStyleLbl="solidFgAcc1" presStyleIdx="2" presStyleCnt="7" custScaleX="233368"/>
      <dgm:spPr/>
    </dgm:pt>
    <dgm:pt modelId="{717C2D31-E07E-4071-AFAF-3F5DE16498CC}" type="pres">
      <dgm:prSet presAssocID="{DD03D2D1-01F2-4367-95CF-73F10932D9AC}" presName="text_4" presStyleLbl="node1" presStyleIdx="3" presStyleCnt="7">
        <dgm:presLayoutVars>
          <dgm:bulletEnabled val="1"/>
        </dgm:presLayoutVars>
      </dgm:prSet>
      <dgm:spPr/>
    </dgm:pt>
    <dgm:pt modelId="{5A0001A6-C124-45F4-9A7B-58496787694F}" type="pres">
      <dgm:prSet presAssocID="{DD03D2D1-01F2-4367-95CF-73F10932D9AC}" presName="accent_4" presStyleCnt="0"/>
      <dgm:spPr/>
    </dgm:pt>
    <dgm:pt modelId="{7ECD0E77-1BF9-4F6E-A45F-172226309BE5}" type="pres">
      <dgm:prSet presAssocID="{DD03D2D1-01F2-4367-95CF-73F10932D9AC}" presName="accentRepeatNode" presStyleLbl="solidFgAcc1" presStyleIdx="3" presStyleCnt="7" custScaleX="233368"/>
      <dgm:spPr/>
    </dgm:pt>
    <dgm:pt modelId="{7E7D169C-1199-466D-AFC7-0DE75C6549B5}" type="pres">
      <dgm:prSet presAssocID="{D60AFECF-40C7-436A-8CB8-2D76D42F6A4F}" presName="text_5" presStyleLbl="node1" presStyleIdx="4" presStyleCnt="7">
        <dgm:presLayoutVars>
          <dgm:bulletEnabled val="1"/>
        </dgm:presLayoutVars>
      </dgm:prSet>
      <dgm:spPr/>
    </dgm:pt>
    <dgm:pt modelId="{FDD24DAC-35D2-453F-8D4E-060BA100D660}" type="pres">
      <dgm:prSet presAssocID="{D60AFECF-40C7-436A-8CB8-2D76D42F6A4F}" presName="accent_5" presStyleCnt="0"/>
      <dgm:spPr/>
    </dgm:pt>
    <dgm:pt modelId="{BD43E396-F4B9-4C5D-A746-EF622EF260F8}" type="pres">
      <dgm:prSet presAssocID="{D60AFECF-40C7-436A-8CB8-2D76D42F6A4F}" presName="accentRepeatNode" presStyleLbl="solidFgAcc1" presStyleIdx="4" presStyleCnt="7" custScaleX="233368"/>
      <dgm:spPr/>
    </dgm:pt>
    <dgm:pt modelId="{FEC9F053-36A7-4FE0-9EF8-4E00C0C5150D}" type="pres">
      <dgm:prSet presAssocID="{AE1F34CC-0423-414E-95C7-FFDE3BE7CBFA}" presName="text_6" presStyleLbl="node1" presStyleIdx="5" presStyleCnt="7">
        <dgm:presLayoutVars>
          <dgm:bulletEnabled val="1"/>
        </dgm:presLayoutVars>
      </dgm:prSet>
      <dgm:spPr/>
    </dgm:pt>
    <dgm:pt modelId="{AD781B4D-0AF2-4AA3-B207-BFFFE2D01D5C}" type="pres">
      <dgm:prSet presAssocID="{AE1F34CC-0423-414E-95C7-FFDE3BE7CBFA}" presName="accent_6" presStyleCnt="0"/>
      <dgm:spPr/>
    </dgm:pt>
    <dgm:pt modelId="{7137115D-6560-4E3C-8B46-B83616ABF084}" type="pres">
      <dgm:prSet presAssocID="{AE1F34CC-0423-414E-95C7-FFDE3BE7CBFA}" presName="accentRepeatNode" presStyleLbl="solidFgAcc1" presStyleIdx="5" presStyleCnt="7" custScaleX="233368"/>
      <dgm:spPr/>
    </dgm:pt>
    <dgm:pt modelId="{0F6309F4-6C28-460F-94D2-4352F4066E37}" type="pres">
      <dgm:prSet presAssocID="{299E43A2-2706-4A29-AC57-0DD489230F7D}" presName="text_7" presStyleLbl="node1" presStyleIdx="6" presStyleCnt="7">
        <dgm:presLayoutVars>
          <dgm:bulletEnabled val="1"/>
        </dgm:presLayoutVars>
      </dgm:prSet>
      <dgm:spPr/>
    </dgm:pt>
    <dgm:pt modelId="{0CA941FC-86C9-48E9-8FD1-A2B78A3D635F}" type="pres">
      <dgm:prSet presAssocID="{299E43A2-2706-4A29-AC57-0DD489230F7D}" presName="accent_7" presStyleCnt="0"/>
      <dgm:spPr/>
    </dgm:pt>
    <dgm:pt modelId="{C612E77F-BAF6-447C-9D8D-F76CBF72B299}" type="pres">
      <dgm:prSet presAssocID="{299E43A2-2706-4A29-AC57-0DD489230F7D}" presName="accentRepeatNode" presStyleLbl="solidFgAcc1" presStyleIdx="6" presStyleCnt="7" custScaleX="233368"/>
      <dgm:spPr/>
    </dgm:pt>
  </dgm:ptLst>
  <dgm:cxnLst>
    <dgm:cxn modelId="{2226E403-A24A-4DCC-8CE7-F64F71613E28}" srcId="{91227E50-B9C6-4FBA-8B0D-294D9837DC84}" destId="{37A5AC1D-9972-4527-97FD-44F8A1C93890}" srcOrd="0" destOrd="0" parTransId="{72E15A4A-E88B-4637-8028-71AF3775700D}" sibTransId="{7515C1C0-0D13-45F8-91C6-8AD9A7BF2965}"/>
    <dgm:cxn modelId="{A300540D-2F95-430A-95BC-FED15B2CA4D9}" type="presOf" srcId="{D60AFECF-40C7-436A-8CB8-2D76D42F6A4F}" destId="{7E7D169C-1199-466D-AFC7-0DE75C6549B5}" srcOrd="0" destOrd="0" presId="urn:microsoft.com/office/officeart/2008/layout/VerticalCurvedList"/>
    <dgm:cxn modelId="{1B8DE83B-076E-40E8-90D1-AFFE0F8B0E85}" srcId="{91227E50-B9C6-4FBA-8B0D-294D9837DC84}" destId="{542ACDF5-2BE3-49A2-BBCE-AD5038D41599}" srcOrd="2" destOrd="0" parTransId="{D8501657-F52E-4DAD-A298-E8EC1CBF7BC0}" sibTransId="{E448F92A-27F5-48BF-BF80-0E87F9CE88F8}"/>
    <dgm:cxn modelId="{14FDC93E-C9AD-4D08-BF1D-CE8CC3E57324}" srcId="{91227E50-B9C6-4FBA-8B0D-294D9837DC84}" destId="{299E43A2-2706-4A29-AC57-0DD489230F7D}" srcOrd="6" destOrd="0" parTransId="{E269E9BA-51C2-4ABA-838A-3B300B95DFE5}" sibTransId="{3D7C00B2-44A9-421E-B88B-3BA66AC2D4F6}"/>
    <dgm:cxn modelId="{DA57C862-8DD9-4329-8587-1C21680A5AAD}" srcId="{91227E50-B9C6-4FBA-8B0D-294D9837DC84}" destId="{DD03D2D1-01F2-4367-95CF-73F10932D9AC}" srcOrd="3" destOrd="0" parTransId="{C656D3B6-9A94-4654-A7DB-90C91F070582}" sibTransId="{0617688B-5E20-4E4A-B1A2-A2AA7DC9C85F}"/>
    <dgm:cxn modelId="{D3839845-CE8A-434C-A143-77392A3AEEBA}" type="presOf" srcId="{37A5AC1D-9972-4527-97FD-44F8A1C93890}" destId="{8FB77EA3-CB34-4E22-AF40-87017ADA06F8}" srcOrd="0" destOrd="0" presId="urn:microsoft.com/office/officeart/2008/layout/VerticalCurvedList"/>
    <dgm:cxn modelId="{FF8EDD46-2881-48C0-A44E-08D3C6262FB3}" srcId="{91227E50-B9C6-4FBA-8B0D-294D9837DC84}" destId="{BD34BAA1-6776-435C-9F50-CBD86002D13B}" srcOrd="1" destOrd="0" parTransId="{00517CAC-F509-4E47-AF6F-01CBB138CF90}" sibTransId="{AB34589F-B603-4BCA-95EB-84124E26F145}"/>
    <dgm:cxn modelId="{6200226A-6CAE-4415-8B50-5BD8B6ECA815}" type="presOf" srcId="{DD03D2D1-01F2-4367-95CF-73F10932D9AC}" destId="{717C2D31-E07E-4071-AFAF-3F5DE16498CC}" srcOrd="0" destOrd="0" presId="urn:microsoft.com/office/officeart/2008/layout/VerticalCurvedList"/>
    <dgm:cxn modelId="{F55B0472-F375-41DB-A816-62978E09C1A0}" srcId="{91227E50-B9C6-4FBA-8B0D-294D9837DC84}" destId="{AE1F34CC-0423-414E-95C7-FFDE3BE7CBFA}" srcOrd="5" destOrd="0" parTransId="{D4AF0350-7ED4-48AD-8C2E-FE8FB6899170}" sibTransId="{D3963A8C-B296-4773-AA06-26401FDE5CE3}"/>
    <dgm:cxn modelId="{6A5D11AD-65EB-414D-AF1A-06DAB2F158C2}" type="presOf" srcId="{299E43A2-2706-4A29-AC57-0DD489230F7D}" destId="{0F6309F4-6C28-460F-94D2-4352F4066E37}" srcOrd="0" destOrd="0" presId="urn:microsoft.com/office/officeart/2008/layout/VerticalCurvedList"/>
    <dgm:cxn modelId="{8AE783B7-8534-4BCD-AD4D-922778ABE7E7}" type="presOf" srcId="{BD34BAA1-6776-435C-9F50-CBD86002D13B}" destId="{20F4ADD0-2A60-42D5-8515-FB80D4306F3B}" srcOrd="0" destOrd="0" presId="urn:microsoft.com/office/officeart/2008/layout/VerticalCurvedList"/>
    <dgm:cxn modelId="{6DC242E3-B7E4-47CA-8F03-7667B80CB7B9}" type="presOf" srcId="{542ACDF5-2BE3-49A2-BBCE-AD5038D41599}" destId="{ED337A7B-825D-4CFB-9FA5-837FAF009281}" srcOrd="0" destOrd="0" presId="urn:microsoft.com/office/officeart/2008/layout/VerticalCurvedList"/>
    <dgm:cxn modelId="{C7E5AFED-5F50-4A3F-A00D-ECCC12D1C2B9}" type="presOf" srcId="{91227E50-B9C6-4FBA-8B0D-294D9837DC84}" destId="{C03F5D89-4E4F-49C7-8C64-4EBD14524FEA}" srcOrd="0" destOrd="0" presId="urn:microsoft.com/office/officeart/2008/layout/VerticalCurvedList"/>
    <dgm:cxn modelId="{98619FEE-2D04-4F81-BDB4-9C68491305A3}" type="presOf" srcId="{AE1F34CC-0423-414E-95C7-FFDE3BE7CBFA}" destId="{FEC9F053-36A7-4FE0-9EF8-4E00C0C5150D}" srcOrd="0" destOrd="0" presId="urn:microsoft.com/office/officeart/2008/layout/VerticalCurvedList"/>
    <dgm:cxn modelId="{589380F4-EBA5-412F-A239-5DFC6D59D3C2}" type="presOf" srcId="{7515C1C0-0D13-45F8-91C6-8AD9A7BF2965}" destId="{01DFD702-563E-4450-B1B0-8877152A99F1}" srcOrd="0" destOrd="0" presId="urn:microsoft.com/office/officeart/2008/layout/VerticalCurvedList"/>
    <dgm:cxn modelId="{2FE54BF8-B224-4B30-8868-30BCD12F9321}" srcId="{91227E50-B9C6-4FBA-8B0D-294D9837DC84}" destId="{D60AFECF-40C7-436A-8CB8-2D76D42F6A4F}" srcOrd="4" destOrd="0" parTransId="{54193F9A-5ABB-49B5-9189-0078C524063C}" sibTransId="{F86E2EAB-B416-4421-B8D1-50C8C13734C4}"/>
    <dgm:cxn modelId="{59CCFCE7-7E67-42F5-BB50-3F9488E243E9}" type="presParOf" srcId="{C03F5D89-4E4F-49C7-8C64-4EBD14524FEA}" destId="{B3AD0350-FDE3-4278-81E4-5A34C29C27DB}" srcOrd="0" destOrd="0" presId="urn:microsoft.com/office/officeart/2008/layout/VerticalCurvedList"/>
    <dgm:cxn modelId="{C9344354-92EA-44E7-83E5-E7024BFFAA68}" type="presParOf" srcId="{B3AD0350-FDE3-4278-81E4-5A34C29C27DB}" destId="{7D16030D-D880-4355-9508-5B8F42E913A8}" srcOrd="0" destOrd="0" presId="urn:microsoft.com/office/officeart/2008/layout/VerticalCurvedList"/>
    <dgm:cxn modelId="{054B6201-9246-4FC3-919D-4CFFC4805279}" type="presParOf" srcId="{7D16030D-D880-4355-9508-5B8F42E913A8}" destId="{916E956D-6B43-4497-9E4F-F99B9C8D41A1}" srcOrd="0" destOrd="0" presId="urn:microsoft.com/office/officeart/2008/layout/VerticalCurvedList"/>
    <dgm:cxn modelId="{1C8E26EE-7877-428E-8A79-F0637D83CEA3}" type="presParOf" srcId="{7D16030D-D880-4355-9508-5B8F42E913A8}" destId="{01DFD702-563E-4450-B1B0-8877152A99F1}" srcOrd="1" destOrd="0" presId="urn:microsoft.com/office/officeart/2008/layout/VerticalCurvedList"/>
    <dgm:cxn modelId="{DBF3CED4-E7CE-48F3-A5B5-64DAD0316D69}" type="presParOf" srcId="{7D16030D-D880-4355-9508-5B8F42E913A8}" destId="{B5501DF4-4A03-464B-A08A-7BB756D2E2BA}" srcOrd="2" destOrd="0" presId="urn:microsoft.com/office/officeart/2008/layout/VerticalCurvedList"/>
    <dgm:cxn modelId="{0E8A0930-04FB-441A-9B5A-0A6077AD8457}" type="presParOf" srcId="{7D16030D-D880-4355-9508-5B8F42E913A8}" destId="{192F9578-8760-407D-842A-7D58049A0ADF}" srcOrd="3" destOrd="0" presId="urn:microsoft.com/office/officeart/2008/layout/VerticalCurvedList"/>
    <dgm:cxn modelId="{92987B7B-F679-4DF9-8C51-3596F9B06D8E}" type="presParOf" srcId="{B3AD0350-FDE3-4278-81E4-5A34C29C27DB}" destId="{8FB77EA3-CB34-4E22-AF40-87017ADA06F8}" srcOrd="1" destOrd="0" presId="urn:microsoft.com/office/officeart/2008/layout/VerticalCurvedList"/>
    <dgm:cxn modelId="{A7BC6EC3-9B51-4D7A-B2EE-76342B1AC35A}" type="presParOf" srcId="{B3AD0350-FDE3-4278-81E4-5A34C29C27DB}" destId="{26012404-CC2F-49C9-ADA6-D055FE3793D0}" srcOrd="2" destOrd="0" presId="urn:microsoft.com/office/officeart/2008/layout/VerticalCurvedList"/>
    <dgm:cxn modelId="{37D9B395-0527-442D-954E-B1D68249CDDA}" type="presParOf" srcId="{26012404-CC2F-49C9-ADA6-D055FE3793D0}" destId="{5CCC21B8-4E4A-462D-BFDA-81EF91CFADEE}" srcOrd="0" destOrd="0" presId="urn:microsoft.com/office/officeart/2008/layout/VerticalCurvedList"/>
    <dgm:cxn modelId="{921120D9-1DB9-4548-889B-7C75CA44E0A5}" type="presParOf" srcId="{B3AD0350-FDE3-4278-81E4-5A34C29C27DB}" destId="{20F4ADD0-2A60-42D5-8515-FB80D4306F3B}" srcOrd="3" destOrd="0" presId="urn:microsoft.com/office/officeart/2008/layout/VerticalCurvedList"/>
    <dgm:cxn modelId="{2E56827A-8342-49EB-BD44-76EEF20FFE63}" type="presParOf" srcId="{B3AD0350-FDE3-4278-81E4-5A34C29C27DB}" destId="{96E04147-5C80-4B6E-B1A9-752FF6FDBD89}" srcOrd="4" destOrd="0" presId="urn:microsoft.com/office/officeart/2008/layout/VerticalCurvedList"/>
    <dgm:cxn modelId="{DC5361B9-BE85-4944-A997-8F556D3C6CBC}" type="presParOf" srcId="{96E04147-5C80-4B6E-B1A9-752FF6FDBD89}" destId="{040B6154-D840-447F-A3E6-2EB9C6333F82}" srcOrd="0" destOrd="0" presId="urn:microsoft.com/office/officeart/2008/layout/VerticalCurvedList"/>
    <dgm:cxn modelId="{856EEB1B-4EA0-4D86-B985-98B183A6DFE5}" type="presParOf" srcId="{B3AD0350-FDE3-4278-81E4-5A34C29C27DB}" destId="{ED337A7B-825D-4CFB-9FA5-837FAF009281}" srcOrd="5" destOrd="0" presId="urn:microsoft.com/office/officeart/2008/layout/VerticalCurvedList"/>
    <dgm:cxn modelId="{8F0DFD99-4576-4F3D-90C6-D2C56D8440A2}" type="presParOf" srcId="{B3AD0350-FDE3-4278-81E4-5A34C29C27DB}" destId="{4F265344-0E5B-40C4-A834-8E20BD3CC0F1}" srcOrd="6" destOrd="0" presId="urn:microsoft.com/office/officeart/2008/layout/VerticalCurvedList"/>
    <dgm:cxn modelId="{40182C3F-83FA-484E-A094-C6FEB0D30930}" type="presParOf" srcId="{4F265344-0E5B-40C4-A834-8E20BD3CC0F1}" destId="{9BC64F9D-0B79-42DD-BF5F-4072CE028821}" srcOrd="0" destOrd="0" presId="urn:microsoft.com/office/officeart/2008/layout/VerticalCurvedList"/>
    <dgm:cxn modelId="{B4156986-668E-491D-BEEA-4C3A4050CB6B}" type="presParOf" srcId="{B3AD0350-FDE3-4278-81E4-5A34C29C27DB}" destId="{717C2D31-E07E-4071-AFAF-3F5DE16498CC}" srcOrd="7" destOrd="0" presId="urn:microsoft.com/office/officeart/2008/layout/VerticalCurvedList"/>
    <dgm:cxn modelId="{9E92F886-782E-4C86-93AD-A82B5AED3215}" type="presParOf" srcId="{B3AD0350-FDE3-4278-81E4-5A34C29C27DB}" destId="{5A0001A6-C124-45F4-9A7B-58496787694F}" srcOrd="8" destOrd="0" presId="urn:microsoft.com/office/officeart/2008/layout/VerticalCurvedList"/>
    <dgm:cxn modelId="{4DE34DDE-580B-42D1-A7E1-7CCE5A4BF3F7}" type="presParOf" srcId="{5A0001A6-C124-45F4-9A7B-58496787694F}" destId="{7ECD0E77-1BF9-4F6E-A45F-172226309BE5}" srcOrd="0" destOrd="0" presId="urn:microsoft.com/office/officeart/2008/layout/VerticalCurvedList"/>
    <dgm:cxn modelId="{09B3A671-BA0D-4481-8CBE-1D683630E32D}" type="presParOf" srcId="{B3AD0350-FDE3-4278-81E4-5A34C29C27DB}" destId="{7E7D169C-1199-466D-AFC7-0DE75C6549B5}" srcOrd="9" destOrd="0" presId="urn:microsoft.com/office/officeart/2008/layout/VerticalCurvedList"/>
    <dgm:cxn modelId="{BCFFF2CC-5BFC-492E-9FB4-29B0496D60D6}" type="presParOf" srcId="{B3AD0350-FDE3-4278-81E4-5A34C29C27DB}" destId="{FDD24DAC-35D2-453F-8D4E-060BA100D660}" srcOrd="10" destOrd="0" presId="urn:microsoft.com/office/officeart/2008/layout/VerticalCurvedList"/>
    <dgm:cxn modelId="{0FA7E611-3D46-4261-8508-860656ED6C19}" type="presParOf" srcId="{FDD24DAC-35D2-453F-8D4E-060BA100D660}" destId="{BD43E396-F4B9-4C5D-A746-EF622EF260F8}" srcOrd="0" destOrd="0" presId="urn:microsoft.com/office/officeart/2008/layout/VerticalCurvedList"/>
    <dgm:cxn modelId="{64392060-5597-4BFB-BC2B-CBFA89F6E41A}" type="presParOf" srcId="{B3AD0350-FDE3-4278-81E4-5A34C29C27DB}" destId="{FEC9F053-36A7-4FE0-9EF8-4E00C0C5150D}" srcOrd="11" destOrd="0" presId="urn:microsoft.com/office/officeart/2008/layout/VerticalCurvedList"/>
    <dgm:cxn modelId="{DC3D0CA8-65E3-45E8-8901-385250D96B0B}" type="presParOf" srcId="{B3AD0350-FDE3-4278-81E4-5A34C29C27DB}" destId="{AD781B4D-0AF2-4AA3-B207-BFFFE2D01D5C}" srcOrd="12" destOrd="0" presId="urn:microsoft.com/office/officeart/2008/layout/VerticalCurvedList"/>
    <dgm:cxn modelId="{A3677442-9F9C-46FE-A37D-BF8B334B4D02}" type="presParOf" srcId="{AD781B4D-0AF2-4AA3-B207-BFFFE2D01D5C}" destId="{7137115D-6560-4E3C-8B46-B83616ABF084}" srcOrd="0" destOrd="0" presId="urn:microsoft.com/office/officeart/2008/layout/VerticalCurvedList"/>
    <dgm:cxn modelId="{3F8892F3-310F-4FA4-AFFC-FCE5B8211D5E}" type="presParOf" srcId="{B3AD0350-FDE3-4278-81E4-5A34C29C27DB}" destId="{0F6309F4-6C28-460F-94D2-4352F4066E37}" srcOrd="13" destOrd="0" presId="urn:microsoft.com/office/officeart/2008/layout/VerticalCurvedList"/>
    <dgm:cxn modelId="{E655A868-DD85-40EB-A9EE-1F92E9F4112A}" type="presParOf" srcId="{B3AD0350-FDE3-4278-81E4-5A34C29C27DB}" destId="{0CA941FC-86C9-48E9-8FD1-A2B78A3D635F}" srcOrd="14" destOrd="0" presId="urn:microsoft.com/office/officeart/2008/layout/VerticalCurvedList"/>
    <dgm:cxn modelId="{76566F29-A552-428E-B495-22D6BCB34583}" type="presParOf" srcId="{0CA941FC-86C9-48E9-8FD1-A2B78A3D635F}" destId="{C612E77F-BAF6-447C-9D8D-F76CBF72B29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FD702-563E-4450-B1B0-8877152A99F1}">
      <dsp:nvSpPr>
        <dsp:cNvPr id="0" name=""/>
        <dsp:cNvSpPr/>
      </dsp:nvSpPr>
      <dsp:spPr>
        <a:xfrm>
          <a:off x="-5783666" y="-916312"/>
          <a:ext cx="7128630" cy="7128630"/>
        </a:xfrm>
        <a:prstGeom prst="blockArc">
          <a:avLst>
            <a:gd name="adj1" fmla="val 18900000"/>
            <a:gd name="adj2" fmla="val 2700000"/>
            <a:gd name="adj3" fmla="val 30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B77EA3-CB34-4E22-AF40-87017ADA06F8}">
      <dsp:nvSpPr>
        <dsp:cNvPr id="0" name=""/>
        <dsp:cNvSpPr/>
      </dsp:nvSpPr>
      <dsp:spPr>
        <a:xfrm>
          <a:off x="572108" y="139964"/>
          <a:ext cx="9728933" cy="68288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0" rIns="66040" bIns="66040" numCol="1" spcCol="1270" anchor="ctr" anchorCtr="0">
          <a:noAutofit/>
        </a:bodyPr>
        <a:lstStyle/>
        <a:p>
          <a:pPr marL="0" lvl="0" indent="0" algn="l" defTabSz="1155700">
            <a:lnSpc>
              <a:spcPct val="90000"/>
            </a:lnSpc>
            <a:spcBef>
              <a:spcPct val="0"/>
            </a:spcBef>
            <a:spcAft>
              <a:spcPct val="35000"/>
            </a:spcAft>
            <a:buNone/>
            <a:tabLst>
              <a:tab pos="719138" algn="l"/>
            </a:tabLst>
          </a:pPr>
          <a:r>
            <a:rPr lang="de-DE" sz="2600" kern="1200" dirty="0"/>
            <a:t>	</a:t>
          </a:r>
          <a:r>
            <a:rPr lang="de-DE" sz="1600" kern="1200" dirty="0"/>
            <a:t>Häufig werden Organisationsbereiche gewählt, da dies sowohl Vorbereitung als auch 	Nachfolgeprozess erleichtert</a:t>
          </a:r>
        </a:p>
      </dsp:txBody>
      <dsp:txXfrm>
        <a:off x="572108" y="139964"/>
        <a:ext cx="9728933" cy="682884"/>
      </dsp:txXfrm>
    </dsp:sp>
    <dsp:sp modelId="{5CCC21B8-4E4A-462D-BFDA-81EF91CFADEE}">
      <dsp:nvSpPr>
        <dsp:cNvPr id="0" name=""/>
        <dsp:cNvSpPr/>
      </dsp:nvSpPr>
      <dsp:spPr>
        <a:xfrm>
          <a:off x="-129609" y="180593"/>
          <a:ext cx="1403437"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F4ADD0-2A60-42D5-8515-FB80D4306F3B}">
      <dsp:nvSpPr>
        <dsp:cNvPr id="0" name=""/>
        <dsp:cNvSpPr/>
      </dsp:nvSpPr>
      <dsp:spPr>
        <a:xfrm>
          <a:off x="1007970" y="963131"/>
          <a:ext cx="9293072"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36000" rIns="66040" bIns="66040" numCol="1" spcCol="1270" anchor="ctr" anchorCtr="0">
          <a:noAutofit/>
        </a:bodyPr>
        <a:lstStyle/>
        <a:p>
          <a:pPr marL="0" lvl="0" indent="0" algn="l" defTabSz="1155700">
            <a:lnSpc>
              <a:spcPct val="90000"/>
            </a:lnSpc>
            <a:spcBef>
              <a:spcPct val="0"/>
            </a:spcBef>
            <a:spcAft>
              <a:spcPct val="35000"/>
            </a:spcAft>
            <a:buNone/>
            <a:tabLst>
              <a:tab pos="719138" algn="l"/>
            </a:tabLst>
          </a:pPr>
          <a:r>
            <a:rPr lang="de-DE" sz="2600" kern="1200" dirty="0"/>
            <a:t>	</a:t>
          </a:r>
          <a:r>
            <a:rPr lang="de-DE" sz="1600" kern="1200" dirty="0"/>
            <a:t>Befragung aller Beschäftigten, vorzugsweise via Online-Fragebogen</a:t>
          </a:r>
        </a:p>
      </dsp:txBody>
      <dsp:txXfrm>
        <a:off x="1007970" y="963131"/>
        <a:ext cx="9293072" cy="481300"/>
      </dsp:txXfrm>
    </dsp:sp>
    <dsp:sp modelId="{040B6154-D840-447F-A3E6-2EB9C6333F82}">
      <dsp:nvSpPr>
        <dsp:cNvPr id="0" name=""/>
        <dsp:cNvSpPr/>
      </dsp:nvSpPr>
      <dsp:spPr>
        <a:xfrm>
          <a:off x="305968" y="902968"/>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337A7B-825D-4CFB-9FA5-837FAF009281}">
      <dsp:nvSpPr>
        <dsp:cNvPr id="0" name=""/>
        <dsp:cNvSpPr/>
      </dsp:nvSpPr>
      <dsp:spPr>
        <a:xfrm>
          <a:off x="1246819" y="1684976"/>
          <a:ext cx="9054222"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40640" rIns="40640" bIns="40640" numCol="1" spcCol="1270" anchor="ctr" anchorCtr="0">
          <a:noAutofit/>
        </a:bodyPr>
        <a:lstStyle/>
        <a:p>
          <a:pPr marL="0" lvl="0" indent="0" algn="l" defTabSz="711200">
            <a:lnSpc>
              <a:spcPct val="90000"/>
            </a:lnSpc>
            <a:spcBef>
              <a:spcPct val="0"/>
            </a:spcBef>
            <a:spcAft>
              <a:spcPct val="35000"/>
            </a:spcAft>
            <a:buNone/>
            <a:tabLst>
              <a:tab pos="719138" algn="l"/>
            </a:tabLst>
          </a:pPr>
          <a:r>
            <a:rPr lang="de-DE" sz="1600" kern="1200" dirty="0"/>
            <a:t>	Auswertung und Detailanalyse z.B. im Rahmen von Workshops je Auswertungseinheit</a:t>
          </a:r>
          <a:r>
            <a:rPr lang="de-DE" sz="2100" kern="1200" dirty="0"/>
            <a:t> </a:t>
          </a:r>
        </a:p>
      </dsp:txBody>
      <dsp:txXfrm>
        <a:off x="1246819" y="1684976"/>
        <a:ext cx="9054222" cy="481300"/>
      </dsp:txXfrm>
    </dsp:sp>
    <dsp:sp modelId="{9BC64F9D-0B79-42DD-BF5F-4072CE028821}">
      <dsp:nvSpPr>
        <dsp:cNvPr id="0" name=""/>
        <dsp:cNvSpPr/>
      </dsp:nvSpPr>
      <dsp:spPr>
        <a:xfrm>
          <a:off x="544818" y="1624814"/>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7C2D31-E07E-4071-AFAF-3F5DE16498CC}">
      <dsp:nvSpPr>
        <dsp:cNvPr id="0" name=""/>
        <dsp:cNvSpPr/>
      </dsp:nvSpPr>
      <dsp:spPr>
        <a:xfrm>
          <a:off x="1323082" y="2407352"/>
          <a:ext cx="8977960"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50800" rIns="50800" bIns="50800" numCol="1" spcCol="1270" anchor="ctr" anchorCtr="0">
          <a:noAutofit/>
        </a:bodyPr>
        <a:lstStyle/>
        <a:p>
          <a:pPr marL="0" lvl="0" indent="0" algn="l" defTabSz="889000">
            <a:lnSpc>
              <a:spcPct val="90000"/>
            </a:lnSpc>
            <a:spcBef>
              <a:spcPct val="0"/>
            </a:spcBef>
            <a:spcAft>
              <a:spcPct val="35000"/>
            </a:spcAft>
            <a:buNone/>
            <a:tabLst>
              <a:tab pos="719138" algn="l"/>
            </a:tabLst>
          </a:pPr>
          <a:r>
            <a:rPr lang="de-DE" sz="2000" kern="1200" dirty="0"/>
            <a:t>	</a:t>
          </a:r>
          <a:r>
            <a:rPr lang="de-DE" sz="1600" kern="1200" dirty="0"/>
            <a:t>Ableitung und Umsetzung von Maßnahmen in/ nach den Workshops</a:t>
          </a:r>
        </a:p>
      </dsp:txBody>
      <dsp:txXfrm>
        <a:off x="1323082" y="2407352"/>
        <a:ext cx="8977960" cy="481300"/>
      </dsp:txXfrm>
    </dsp:sp>
    <dsp:sp modelId="{7ECD0E77-1BF9-4F6E-A45F-172226309BE5}">
      <dsp:nvSpPr>
        <dsp:cNvPr id="0" name=""/>
        <dsp:cNvSpPr/>
      </dsp:nvSpPr>
      <dsp:spPr>
        <a:xfrm>
          <a:off x="621080" y="2347189"/>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7D169C-1199-466D-AFC7-0DE75C6549B5}">
      <dsp:nvSpPr>
        <dsp:cNvPr id="0" name=""/>
        <dsp:cNvSpPr/>
      </dsp:nvSpPr>
      <dsp:spPr>
        <a:xfrm>
          <a:off x="1246819" y="3129727"/>
          <a:ext cx="9054222"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66040" rIns="66040" bIns="66040" numCol="1" spcCol="1270" anchor="ctr" anchorCtr="0">
          <a:noAutofit/>
        </a:bodyPr>
        <a:lstStyle/>
        <a:p>
          <a:pPr marL="0" lvl="0" indent="0" algn="l" defTabSz="1155700">
            <a:lnSpc>
              <a:spcPct val="90000"/>
            </a:lnSpc>
            <a:spcBef>
              <a:spcPct val="0"/>
            </a:spcBef>
            <a:spcAft>
              <a:spcPct val="35000"/>
            </a:spcAft>
            <a:buNone/>
            <a:tabLst>
              <a:tab pos="719138" algn="l"/>
            </a:tabLst>
          </a:pPr>
          <a:r>
            <a:rPr lang="de-DE" sz="2600" kern="1200" dirty="0"/>
            <a:t>	</a:t>
          </a:r>
          <a:r>
            <a:rPr lang="de-DE" sz="1600" kern="1200" dirty="0"/>
            <a:t>Je nach Maßnahme bestehen unterschiedliche Möglichkeiten zur Überprüfung</a:t>
          </a:r>
          <a:endParaRPr lang="de-DE" sz="2600" kern="1200" dirty="0"/>
        </a:p>
      </dsp:txBody>
      <dsp:txXfrm>
        <a:off x="1246819" y="3129727"/>
        <a:ext cx="9054222" cy="481300"/>
      </dsp:txXfrm>
    </dsp:sp>
    <dsp:sp modelId="{BD43E396-F4B9-4C5D-A746-EF622EF260F8}">
      <dsp:nvSpPr>
        <dsp:cNvPr id="0" name=""/>
        <dsp:cNvSpPr/>
      </dsp:nvSpPr>
      <dsp:spPr>
        <a:xfrm>
          <a:off x="544818" y="3069564"/>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C9F053-36A7-4FE0-9EF8-4E00C0C5150D}">
      <dsp:nvSpPr>
        <dsp:cNvPr id="0" name=""/>
        <dsp:cNvSpPr/>
      </dsp:nvSpPr>
      <dsp:spPr>
        <a:xfrm>
          <a:off x="1007970" y="3851572"/>
          <a:ext cx="9293072"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66040" rIns="66040" bIns="66040" numCol="1" spcCol="1270" anchor="ctr" anchorCtr="0">
          <a:noAutofit/>
        </a:bodyPr>
        <a:lstStyle/>
        <a:p>
          <a:pPr marL="0" lvl="0" indent="0" algn="l" defTabSz="1155700">
            <a:lnSpc>
              <a:spcPct val="90000"/>
            </a:lnSpc>
            <a:spcBef>
              <a:spcPct val="0"/>
            </a:spcBef>
            <a:spcAft>
              <a:spcPct val="35000"/>
            </a:spcAft>
            <a:buNone/>
            <a:tabLst>
              <a:tab pos="719138" algn="l"/>
            </a:tabLst>
          </a:pPr>
          <a:r>
            <a:rPr lang="de-DE" sz="2600" kern="1200" dirty="0"/>
            <a:t>	„</a:t>
          </a:r>
          <a:r>
            <a:rPr lang="de-DE" sz="1600" kern="1200" dirty="0"/>
            <a:t>update“: erneute Erfassung in der gesamten Organisation/ für Teilbereiche</a:t>
          </a:r>
        </a:p>
      </dsp:txBody>
      <dsp:txXfrm>
        <a:off x="1007970" y="3851572"/>
        <a:ext cx="9293072" cy="481300"/>
      </dsp:txXfrm>
    </dsp:sp>
    <dsp:sp modelId="{7137115D-6560-4E3C-8B46-B83616ABF084}">
      <dsp:nvSpPr>
        <dsp:cNvPr id="0" name=""/>
        <dsp:cNvSpPr/>
      </dsp:nvSpPr>
      <dsp:spPr>
        <a:xfrm>
          <a:off x="305968" y="3791409"/>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309F4-6C28-460F-94D2-4352F4066E37}">
      <dsp:nvSpPr>
        <dsp:cNvPr id="0" name=""/>
        <dsp:cNvSpPr/>
      </dsp:nvSpPr>
      <dsp:spPr>
        <a:xfrm>
          <a:off x="572108" y="4573947"/>
          <a:ext cx="9728933" cy="4813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33" tIns="66040" rIns="66040" bIns="66040" numCol="1" spcCol="1270" anchor="ctr" anchorCtr="0">
          <a:noAutofit/>
        </a:bodyPr>
        <a:lstStyle/>
        <a:p>
          <a:pPr marL="0" lvl="0" indent="0" algn="l" defTabSz="1155700">
            <a:lnSpc>
              <a:spcPct val="90000"/>
            </a:lnSpc>
            <a:spcBef>
              <a:spcPct val="0"/>
            </a:spcBef>
            <a:spcAft>
              <a:spcPct val="35000"/>
            </a:spcAft>
            <a:buNone/>
            <a:tabLst>
              <a:tab pos="719138" algn="l"/>
            </a:tabLst>
          </a:pPr>
          <a:r>
            <a:rPr lang="de-DE" sz="2600" kern="1200" dirty="0"/>
            <a:t>	</a:t>
          </a:r>
          <a:r>
            <a:rPr lang="de-DE" sz="1600" kern="1200" dirty="0"/>
            <a:t>Zur Vorlage für die Aufsichtspersonen </a:t>
          </a:r>
        </a:p>
      </dsp:txBody>
      <dsp:txXfrm>
        <a:off x="572108" y="4573947"/>
        <a:ext cx="9728933" cy="481300"/>
      </dsp:txXfrm>
    </dsp:sp>
    <dsp:sp modelId="{C612E77F-BAF6-447C-9D8D-F76CBF72B299}">
      <dsp:nvSpPr>
        <dsp:cNvPr id="0" name=""/>
        <dsp:cNvSpPr/>
      </dsp:nvSpPr>
      <dsp:spPr>
        <a:xfrm>
          <a:off x="-129892" y="4513785"/>
          <a:ext cx="1404002" cy="60162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6135" cy="496095"/>
          </a:xfrm>
          <a:prstGeom prst="rect">
            <a:avLst/>
          </a:prstGeom>
        </p:spPr>
        <p:txBody>
          <a:bodyPr vert="horz" lIns="91294" tIns="45647" rIns="91294" bIns="45647" rtlCol="0"/>
          <a:lstStyle>
            <a:lvl1pPr algn="l">
              <a:defRPr sz="1200"/>
            </a:lvl1pPr>
          </a:lstStyle>
          <a:p>
            <a:endParaRPr lang="de-DE"/>
          </a:p>
        </p:txBody>
      </p:sp>
      <p:sp>
        <p:nvSpPr>
          <p:cNvPr id="3" name="Datumsplatzhalter 2"/>
          <p:cNvSpPr>
            <a:spLocks noGrp="1"/>
          </p:cNvSpPr>
          <p:nvPr>
            <p:ph type="dt" sz="quarter" idx="1"/>
          </p:nvPr>
        </p:nvSpPr>
        <p:spPr>
          <a:xfrm>
            <a:off x="3849956" y="2"/>
            <a:ext cx="2946135" cy="496095"/>
          </a:xfrm>
          <a:prstGeom prst="rect">
            <a:avLst/>
          </a:prstGeom>
        </p:spPr>
        <p:txBody>
          <a:bodyPr vert="horz" lIns="91294" tIns="45647" rIns="91294" bIns="45647" rtlCol="0"/>
          <a:lstStyle>
            <a:lvl1pPr algn="r">
              <a:defRPr sz="1200"/>
            </a:lvl1pPr>
          </a:lstStyle>
          <a:p>
            <a:fld id="{A0677254-1FDE-4D4C-9BA9-2C487B0AED69}" type="datetimeFigureOut">
              <a:rPr lang="de-DE" smtClean="0"/>
              <a:t>01.07.2024</a:t>
            </a:fld>
            <a:endParaRPr lang="de-DE"/>
          </a:p>
        </p:txBody>
      </p:sp>
      <p:sp>
        <p:nvSpPr>
          <p:cNvPr id="4" name="Fußzeilenplatzhalter 3"/>
          <p:cNvSpPr>
            <a:spLocks noGrp="1"/>
          </p:cNvSpPr>
          <p:nvPr>
            <p:ph type="ftr" sz="quarter" idx="2"/>
          </p:nvPr>
        </p:nvSpPr>
        <p:spPr>
          <a:xfrm>
            <a:off x="1" y="9430551"/>
            <a:ext cx="2946135" cy="496095"/>
          </a:xfrm>
          <a:prstGeom prst="rect">
            <a:avLst/>
          </a:prstGeom>
        </p:spPr>
        <p:txBody>
          <a:bodyPr vert="horz" lIns="91294" tIns="45647" rIns="91294" bIns="45647" rtlCol="0" anchor="b"/>
          <a:lstStyle>
            <a:lvl1pPr algn="l">
              <a:defRPr sz="1200"/>
            </a:lvl1pPr>
          </a:lstStyle>
          <a:p>
            <a:endParaRPr lang="de-DE"/>
          </a:p>
        </p:txBody>
      </p:sp>
      <p:sp>
        <p:nvSpPr>
          <p:cNvPr id="5" name="Foliennummernplatzhalter 4"/>
          <p:cNvSpPr>
            <a:spLocks noGrp="1"/>
          </p:cNvSpPr>
          <p:nvPr>
            <p:ph type="sldNum" sz="quarter" idx="3"/>
          </p:nvPr>
        </p:nvSpPr>
        <p:spPr>
          <a:xfrm>
            <a:off x="3849956" y="9430551"/>
            <a:ext cx="2946135" cy="496095"/>
          </a:xfrm>
          <a:prstGeom prst="rect">
            <a:avLst/>
          </a:prstGeom>
        </p:spPr>
        <p:txBody>
          <a:bodyPr vert="horz" lIns="91294" tIns="45647" rIns="91294" bIns="45647" rtlCol="0" anchor="b"/>
          <a:lstStyle>
            <a:lvl1pPr algn="r">
              <a:defRPr sz="1200"/>
            </a:lvl1pPr>
          </a:lstStyle>
          <a:p>
            <a:fld id="{B3D98AA4-988C-4F6F-9DB6-521753EDCE2E}" type="slidenum">
              <a:rPr lang="de-DE" smtClean="0"/>
              <a:t>‹Nr.›</a:t>
            </a:fld>
            <a:endParaRPr lang="de-DE"/>
          </a:p>
        </p:txBody>
      </p:sp>
    </p:spTree>
    <p:extLst>
      <p:ext uri="{BB962C8B-B14F-4D97-AF65-F5344CB8AC3E}">
        <p14:creationId xmlns:p14="http://schemas.microsoft.com/office/powerpoint/2010/main" val="292918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2945659" cy="496412"/>
          </a:xfrm>
          <a:prstGeom prst="rect">
            <a:avLst/>
          </a:prstGeom>
        </p:spPr>
        <p:txBody>
          <a:bodyPr vert="horz" lIns="91294" tIns="45647" rIns="91294" bIns="45647" rtlCol="0"/>
          <a:lstStyle>
            <a:lvl1pPr algn="l">
              <a:defRPr sz="1200"/>
            </a:lvl1pPr>
          </a:lstStyle>
          <a:p>
            <a:endParaRPr lang="de-DE"/>
          </a:p>
        </p:txBody>
      </p:sp>
      <p:sp>
        <p:nvSpPr>
          <p:cNvPr id="3" name="Datumsplatzhalter 2"/>
          <p:cNvSpPr>
            <a:spLocks noGrp="1"/>
          </p:cNvSpPr>
          <p:nvPr>
            <p:ph type="dt" idx="1"/>
          </p:nvPr>
        </p:nvSpPr>
        <p:spPr>
          <a:xfrm>
            <a:off x="3850445" y="0"/>
            <a:ext cx="2945659" cy="496412"/>
          </a:xfrm>
          <a:prstGeom prst="rect">
            <a:avLst/>
          </a:prstGeom>
        </p:spPr>
        <p:txBody>
          <a:bodyPr vert="horz" lIns="91294" tIns="45647" rIns="91294" bIns="45647" rtlCol="0"/>
          <a:lstStyle>
            <a:lvl1pPr algn="r">
              <a:defRPr sz="1200"/>
            </a:lvl1pPr>
          </a:lstStyle>
          <a:p>
            <a:fld id="{F0E99193-940B-43C6-8E3D-C9F25D9B260F}" type="datetimeFigureOut">
              <a:rPr lang="de-DE" smtClean="0"/>
              <a:t>01.07.2024</a:t>
            </a:fld>
            <a:endParaRPr lang="de-DE"/>
          </a:p>
        </p:txBody>
      </p:sp>
      <p:sp>
        <p:nvSpPr>
          <p:cNvPr id="4" name="Folienbildplatzhalter 3"/>
          <p:cNvSpPr>
            <a:spLocks noGrp="1" noRot="1" noChangeAspect="1"/>
          </p:cNvSpPr>
          <p:nvPr>
            <p:ph type="sldImg" idx="2"/>
          </p:nvPr>
        </p:nvSpPr>
        <p:spPr>
          <a:xfrm>
            <a:off x="92075" y="744538"/>
            <a:ext cx="6613525" cy="3722687"/>
          </a:xfrm>
          <a:prstGeom prst="rect">
            <a:avLst/>
          </a:prstGeom>
          <a:noFill/>
          <a:ln w="12700">
            <a:solidFill>
              <a:prstClr val="black"/>
            </a:solidFill>
          </a:ln>
        </p:spPr>
        <p:txBody>
          <a:bodyPr vert="horz" lIns="91294" tIns="45647" rIns="91294" bIns="45647" rtlCol="0" anchor="ctr"/>
          <a:lstStyle/>
          <a:p>
            <a:endParaRPr lang="de-DE"/>
          </a:p>
        </p:txBody>
      </p:sp>
      <p:sp>
        <p:nvSpPr>
          <p:cNvPr id="5" name="Notizenplatzhalter 4"/>
          <p:cNvSpPr>
            <a:spLocks noGrp="1"/>
          </p:cNvSpPr>
          <p:nvPr>
            <p:ph type="body" sz="quarter" idx="3"/>
          </p:nvPr>
        </p:nvSpPr>
        <p:spPr>
          <a:xfrm>
            <a:off x="679769" y="4715907"/>
            <a:ext cx="5438140" cy="4467702"/>
          </a:xfrm>
          <a:prstGeom prst="rect">
            <a:avLst/>
          </a:prstGeom>
        </p:spPr>
        <p:txBody>
          <a:bodyPr vert="horz" lIns="91294" tIns="45647" rIns="91294" bIns="45647"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430091"/>
            <a:ext cx="2945659" cy="496412"/>
          </a:xfrm>
          <a:prstGeom prst="rect">
            <a:avLst/>
          </a:prstGeom>
        </p:spPr>
        <p:txBody>
          <a:bodyPr vert="horz" lIns="91294" tIns="45647" rIns="91294" bIns="45647"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30091"/>
            <a:ext cx="2945659" cy="496412"/>
          </a:xfrm>
          <a:prstGeom prst="rect">
            <a:avLst/>
          </a:prstGeom>
        </p:spPr>
        <p:txBody>
          <a:bodyPr vert="horz" lIns="91294" tIns="45647" rIns="91294" bIns="45647" rtlCol="0" anchor="b"/>
          <a:lstStyle>
            <a:lvl1pPr algn="r">
              <a:defRPr sz="1200"/>
            </a:lvl1pPr>
          </a:lstStyle>
          <a:p>
            <a:fld id="{9CB64AB4-7874-472E-9B88-D201B44CC3AF}" type="slidenum">
              <a:rPr lang="de-DE" smtClean="0"/>
              <a:t>‹Nr.›</a:t>
            </a:fld>
            <a:endParaRPr lang="de-DE"/>
          </a:p>
        </p:txBody>
      </p:sp>
    </p:spTree>
    <p:extLst>
      <p:ext uri="{BB962C8B-B14F-4D97-AF65-F5344CB8AC3E}">
        <p14:creationId xmlns:p14="http://schemas.microsoft.com/office/powerpoint/2010/main" val="1984523062"/>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1</a:t>
            </a:fld>
            <a:endParaRPr lang="de-DE" dirty="0"/>
          </a:p>
        </p:txBody>
      </p:sp>
    </p:spTree>
    <p:extLst>
      <p:ext uri="{BB962C8B-B14F-4D97-AF65-F5344CB8AC3E}">
        <p14:creationId xmlns:p14="http://schemas.microsoft.com/office/powerpoint/2010/main" val="17030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a:t>
            </a:r>
            <a:r>
              <a:rPr lang="de-DE" baseline="0" dirty="0"/>
              <a:t> Fortschreiben: </a:t>
            </a:r>
          </a:p>
          <a:p>
            <a:r>
              <a:rPr lang="de-DE" dirty="0"/>
              <a:t>Zusammenfassend ist zu sagen, dass die Gefährdungsbeurteilung bei betrieblichen Veränderungen oder neuen Erkenntnissen hinsichtlich der Sicherheit und Gesundheit anzupassen ist. Eine bestimmte gesetzlich festgelegte Frist, in der eine Gefährdungsbeurteilung überarbeitet werden muss, gibt es nicht</a:t>
            </a:r>
          </a:p>
          <a:p>
            <a:endParaRPr lang="de-DE" dirty="0"/>
          </a:p>
          <a:p>
            <a:r>
              <a:rPr lang="de-DE" dirty="0"/>
              <a:t>Zur Dokumentation: denen das Ergebnis der Gefährdungsbeurteilung, die von ihm festgelegten Maßnahmen des Arbeitsschutzes und das Ergebnis ihrer Überprüfung ersichtlich sind</a:t>
            </a:r>
          </a:p>
          <a:p>
            <a:br>
              <a:rPr lang="de-DE" dirty="0"/>
            </a:br>
            <a:endParaRPr lang="de-DE" dirty="0"/>
          </a:p>
          <a:p>
            <a:r>
              <a:rPr lang="de-DE" dirty="0"/>
              <a:t>.</a:t>
            </a:r>
          </a:p>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11</a:t>
            </a:fld>
            <a:endParaRPr lang="de-DE" dirty="0"/>
          </a:p>
        </p:txBody>
      </p:sp>
    </p:spTree>
    <p:extLst>
      <p:ext uri="{BB962C8B-B14F-4D97-AF65-F5344CB8AC3E}">
        <p14:creationId xmlns:p14="http://schemas.microsoft.com/office/powerpoint/2010/main" val="1586008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7838" y="508000"/>
            <a:ext cx="5832475" cy="3282950"/>
          </a:xfrm>
        </p:spPr>
      </p:sp>
      <p:sp>
        <p:nvSpPr>
          <p:cNvPr id="3" name="Notizenplatzhalter 2"/>
          <p:cNvSpPr>
            <a:spLocks noGrp="1"/>
          </p:cNvSpPr>
          <p:nvPr>
            <p:ph type="body" idx="1"/>
          </p:nvPr>
        </p:nvSpPr>
        <p:spPr/>
        <p:txBody>
          <a:bodyPr/>
          <a:lstStyle/>
          <a:p>
            <a:endParaRPr lang="de-DE" dirty="0"/>
          </a:p>
          <a:p>
            <a:endParaRPr lang="de-DE" dirty="0"/>
          </a:p>
        </p:txBody>
      </p:sp>
      <p:sp>
        <p:nvSpPr>
          <p:cNvPr id="4" name="Datumsplatzhalter 3"/>
          <p:cNvSpPr>
            <a:spLocks noGrp="1"/>
          </p:cNvSpPr>
          <p:nvPr>
            <p:ph type="dt" idx="10"/>
          </p:nvPr>
        </p:nvSpPr>
        <p:spPr/>
        <p:txBody>
          <a:bodyPr/>
          <a:lstStyle/>
          <a:p>
            <a:fld id="{2267D846-23FE-4515-BF0D-8C67BEFFC7D4}" type="datetime1">
              <a:rPr lang="de-DE" smtClean="0"/>
              <a:t>01.07.2024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9CB64AB4-7874-472E-9B88-D201B44CC3AF}" type="slidenum">
              <a:rPr lang="de-DE" smtClean="0"/>
              <a:pPr/>
              <a:t>12</a:t>
            </a:fld>
            <a:endParaRPr lang="de-DE" dirty="0"/>
          </a:p>
        </p:txBody>
      </p:sp>
    </p:spTree>
    <p:extLst>
      <p:ext uri="{BB962C8B-B14F-4D97-AF65-F5344CB8AC3E}">
        <p14:creationId xmlns:p14="http://schemas.microsoft.com/office/powerpoint/2010/main" val="317227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13</a:t>
            </a:fld>
            <a:endParaRPr lang="de-DE" dirty="0"/>
          </a:p>
        </p:txBody>
      </p:sp>
    </p:spTree>
    <p:extLst>
      <p:ext uri="{BB962C8B-B14F-4D97-AF65-F5344CB8AC3E}">
        <p14:creationId xmlns:p14="http://schemas.microsoft.com/office/powerpoint/2010/main" val="341442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7838" y="508000"/>
            <a:ext cx="5832475" cy="32829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kern="3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kern="300" dirty="0">
                <a:solidFill>
                  <a:schemeClr val="dk1"/>
                </a:solidFill>
              </a:rPr>
              <a:t>Bei</a:t>
            </a:r>
            <a:r>
              <a:rPr lang="de-DE" kern="300" baseline="0" dirty="0">
                <a:solidFill>
                  <a:schemeClr val="dk1"/>
                </a:solidFill>
              </a:rPr>
              <a:t> </a:t>
            </a:r>
            <a:r>
              <a:rPr lang="de-DE" kern="300" baseline="0" dirty="0" err="1">
                <a:solidFill>
                  <a:schemeClr val="dk1"/>
                </a:solidFill>
              </a:rPr>
              <a:t>Koelnmesse</a:t>
            </a:r>
            <a:r>
              <a:rPr lang="de-DE" kern="300" baseline="0" dirty="0">
                <a:solidFill>
                  <a:schemeClr val="dk1"/>
                </a:solidFill>
              </a:rPr>
              <a:t> zusätzlich noch GBU Psyche und MAB, bei Raith auch noch MAB</a:t>
            </a:r>
            <a:endParaRPr lang="de-DE" kern="300" dirty="0">
              <a:solidFill>
                <a:schemeClr val="dk1"/>
              </a:solidFill>
            </a:endParaRPr>
          </a:p>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DB26D4-0A6B-4571-B3B9-FF5BA762E981}" type="slidenum">
              <a:rPr kumimoji="0" lang="de-DE"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2465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15</a:t>
            </a:fld>
            <a:endParaRPr lang="de-DE" dirty="0"/>
          </a:p>
        </p:txBody>
      </p:sp>
    </p:spTree>
    <p:extLst>
      <p:ext uri="{BB962C8B-B14F-4D97-AF65-F5344CB8AC3E}">
        <p14:creationId xmlns:p14="http://schemas.microsoft.com/office/powerpoint/2010/main" val="400583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16</a:t>
            </a:fld>
            <a:endParaRPr lang="de-DE" dirty="0"/>
          </a:p>
        </p:txBody>
      </p:sp>
    </p:spTree>
    <p:extLst>
      <p:ext uri="{BB962C8B-B14F-4D97-AF65-F5344CB8AC3E}">
        <p14:creationId xmlns:p14="http://schemas.microsoft.com/office/powerpoint/2010/main" val="3588701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0"/>
          </p:nvPr>
        </p:nvSpPr>
        <p:spPr/>
        <p:txBody>
          <a:bodyPr/>
          <a:lstStyle/>
          <a:p>
            <a:fld id="{549D566B-092D-4CC5-8D46-40785C9CA5C0}" type="datetime1">
              <a:rPr lang="de-DE" smtClean="0"/>
              <a:t>01.07.2024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9CB64AB4-7874-472E-9B88-D201B44CC3AF}" type="slidenum">
              <a:rPr lang="de-DE" smtClean="0"/>
              <a:pPr/>
              <a:t>18</a:t>
            </a:fld>
            <a:endParaRPr lang="de-DE" dirty="0"/>
          </a:p>
        </p:txBody>
      </p:sp>
    </p:spTree>
    <p:extLst>
      <p:ext uri="{BB962C8B-B14F-4D97-AF65-F5344CB8AC3E}">
        <p14:creationId xmlns:p14="http://schemas.microsoft.com/office/powerpoint/2010/main" val="487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7838" y="506413"/>
            <a:ext cx="5824537" cy="3278187"/>
          </a:xfrm>
        </p:spPr>
      </p:sp>
      <p:sp>
        <p:nvSpPr>
          <p:cNvPr id="3" name="Notizenplatzhalter 2"/>
          <p:cNvSpPr>
            <a:spLocks noGrp="1"/>
          </p:cNvSpPr>
          <p:nvPr>
            <p:ph type="body" idx="1"/>
          </p:nvPr>
        </p:nvSpPr>
        <p:spPr>
          <a:xfrm>
            <a:off x="477281" y="3956977"/>
            <a:ext cx="5827257" cy="4888081"/>
          </a:xfrm>
        </p:spPr>
        <p:txBody>
          <a:bodyPr/>
          <a:lstStyle/>
          <a:p>
            <a:r>
              <a:rPr lang="de-DE" sz="1000" dirty="0">
                <a:effectLst/>
              </a:rPr>
              <a:t>Nachhaltige Entwicklung von Sicherheit und Qualität im Zusammenspiel von Mensch, Technik und Umwelt</a:t>
            </a:r>
            <a:endParaRPr lang="de-DE" sz="1000" b="1" dirty="0">
              <a:effectLst/>
            </a:endParaRPr>
          </a:p>
          <a:p>
            <a:r>
              <a:rPr lang="de-DE" sz="1000" b="0" dirty="0">
                <a:effectLst/>
              </a:rPr>
              <a:t>69 Länder weltweit</a:t>
            </a:r>
            <a:endParaRPr lang="de-DE" sz="1000" b="1" dirty="0"/>
          </a:p>
          <a:p>
            <a:r>
              <a:rPr lang="de-DE" b="1" dirty="0"/>
              <a:t>Industrie Service </a:t>
            </a:r>
            <a:r>
              <a:rPr lang="de-DE" sz="1000" dirty="0"/>
              <a:t>Druckgeräte und Anlagentechnik, Aufzüge, Förder- und Maschinentechnik, , Elektro- und Gebäudetechnik, Industrieinspektion, Infrastruktur und Bautechnik, Energie und Umwelt sowie Projektmanagement und Werkstoffprüfung</a:t>
            </a:r>
          </a:p>
          <a:p>
            <a:r>
              <a:rPr lang="de-DE" sz="1000" dirty="0"/>
              <a:t>-&gt;</a:t>
            </a:r>
            <a:r>
              <a:rPr lang="de-DE" sz="1000" baseline="0" dirty="0"/>
              <a:t> </a:t>
            </a:r>
            <a:r>
              <a:rPr lang="de-DE" sz="1000" dirty="0"/>
              <a:t>Druckbehälterprüfung die Dienstleistung, die den Ursprung der systematischen technischen Überwachung in Deutschland darstellt. Auch TÜV Rheinland wurde 1872 als „Dampfkessel-Überwachungsverein“ gegründet</a:t>
            </a:r>
            <a:endParaRPr lang="de-DE" sz="1000" b="0" dirty="0"/>
          </a:p>
          <a:p>
            <a:r>
              <a:rPr lang="de-DE" b="1" dirty="0"/>
              <a:t>Produkte</a:t>
            </a:r>
            <a:r>
              <a:rPr lang="de-DE" sz="1000" b="0" dirty="0"/>
              <a:t>:</a:t>
            </a:r>
            <a:r>
              <a:rPr lang="de-DE" sz="1000" b="0" baseline="0" dirty="0"/>
              <a:t> </a:t>
            </a:r>
            <a:r>
              <a:rPr lang="de-DE" sz="1000" b="0" dirty="0"/>
              <a:t>Prüfungen der Funktionalität, Gebrauchstauglichkeit, Ergonomie und Sicherheit von Produkten </a:t>
            </a:r>
            <a:r>
              <a:rPr lang="de-DE" sz="1000" dirty="0"/>
              <a:t>ebenso wie die Zertifizierung von Produkten;</a:t>
            </a:r>
            <a:r>
              <a:rPr lang="de-DE" sz="1000" baseline="0" dirty="0"/>
              <a:t> </a:t>
            </a:r>
            <a:r>
              <a:rPr lang="de-DE" sz="1000" baseline="0" dirty="0" err="1"/>
              <a:t>z.B</a:t>
            </a:r>
            <a:r>
              <a:rPr lang="de-DE" sz="1000" baseline="0" dirty="0"/>
              <a:t>: </a:t>
            </a:r>
            <a:r>
              <a:rPr lang="de-DE" sz="1000" dirty="0"/>
              <a:t>Unterhaltungselektronik, Glas, Möbel, Textilien, Spielzeug, Freizeitartikel oder Haushaltsgeräte</a:t>
            </a:r>
          </a:p>
          <a:p>
            <a:r>
              <a:rPr lang="de-DE" b="1" dirty="0"/>
              <a:t>Mobilität</a:t>
            </a:r>
            <a:r>
              <a:rPr lang="de-DE" sz="1000" dirty="0"/>
              <a:t>: Kfz-Prüfgeschäft (Führerscheinprüfung, HU, AU, Zulassungsfähigkeit von Fahrzeugkomponenten)</a:t>
            </a:r>
          </a:p>
          <a:p>
            <a:r>
              <a:rPr lang="de-DE" b="1" dirty="0"/>
              <a:t>Academy &amp; Life Care</a:t>
            </a:r>
            <a:r>
              <a:rPr lang="de-DE" sz="1000" b="1" dirty="0"/>
              <a:t>: </a:t>
            </a:r>
            <a:r>
              <a:rPr lang="de-DE" sz="1000" dirty="0"/>
              <a:t>Menschen an seinem Arbeitsplatz (Personal- und Organisationsentwicklung, Weiterbildungen und Seminare, Betriebliches Gesundheitsmanagement, Arbeitsmedizin und Arbeitssicherheit)</a:t>
            </a:r>
            <a:r>
              <a:rPr lang="de-DE" sz="1000" baseline="0" dirty="0"/>
              <a:t> </a:t>
            </a:r>
            <a:endParaRPr lang="de-DE" sz="1000" b="1" baseline="0" dirty="0"/>
          </a:p>
          <a:p>
            <a:r>
              <a:rPr lang="de-DE" b="1" dirty="0"/>
              <a:t>Systeme</a:t>
            </a:r>
            <a:r>
              <a:rPr lang="de-DE" sz="1000" dirty="0"/>
              <a:t>: Prüfung von Managementsysteme und Prozessen</a:t>
            </a:r>
            <a:r>
              <a:rPr lang="de-DE" sz="1000" baseline="0" dirty="0"/>
              <a:t> (</a:t>
            </a:r>
            <a:r>
              <a:rPr lang="de-DE" sz="1000" dirty="0"/>
              <a:t>bestätigen, dass die zuvor definierten Standards systematisch eingehalten werden), z.B.</a:t>
            </a:r>
            <a:r>
              <a:rPr lang="de-DE" sz="1000" baseline="0" dirty="0"/>
              <a:t> </a:t>
            </a:r>
            <a:r>
              <a:rPr lang="de-DE" sz="1000" dirty="0"/>
              <a:t>Qualitätsmanagementsysteme (z.B. ISO 9001) oder Umweltmanagementsysteme </a:t>
            </a:r>
          </a:p>
          <a:p>
            <a:r>
              <a:rPr lang="de-DE" b="1" dirty="0"/>
              <a:t>ICT &amp; Business Solutions</a:t>
            </a:r>
            <a:r>
              <a:rPr lang="de-DE" sz="1000" dirty="0"/>
              <a:t>: sichere IT-Systemen und Telekommunikationsnetzwerke (Konzeption und Prozessoptimierung bis hin zu Implementierung, Betrieb oder Zertifizierung).</a:t>
            </a:r>
            <a:r>
              <a:rPr lang="de-DE" sz="1000" baseline="0" dirty="0"/>
              <a:t> -&gt;</a:t>
            </a:r>
            <a:r>
              <a:rPr lang="de-DE" sz="1000" dirty="0"/>
              <a:t> Unternehmen sowie Behörden und Institutionen mit wirksamen Strategien und Lösungen für Informationssicherheit und Telekommunikation im Rahmen digitaler Transformationsprozesse zu begleiten. </a:t>
            </a:r>
          </a:p>
        </p:txBody>
      </p:sp>
      <p:sp>
        <p:nvSpPr>
          <p:cNvPr id="4" name="Datumsplatzhalter 3"/>
          <p:cNvSpPr>
            <a:spLocks noGrp="1"/>
          </p:cNvSpPr>
          <p:nvPr>
            <p:ph type="dt" idx="10"/>
          </p:nvPr>
        </p:nvSpPr>
        <p:spPr/>
        <p:txBody>
          <a:bodyPr/>
          <a:lstStyle/>
          <a:p>
            <a:fld id="{ED51764F-650C-451A-A67F-A1818C5AC476}" type="datetime1">
              <a:rPr lang="de-DE" smtClean="0"/>
              <a:t>01.07.2024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9CB64AB4-7874-472E-9B88-D201B44CC3AF}" type="slidenum">
              <a:rPr lang="de-DE" smtClean="0"/>
              <a:pPr/>
              <a:t>3</a:t>
            </a:fld>
            <a:endParaRPr lang="de-DE" dirty="0"/>
          </a:p>
        </p:txBody>
      </p:sp>
    </p:spTree>
    <p:extLst>
      <p:ext uri="{BB962C8B-B14F-4D97-AF65-F5344CB8AC3E}">
        <p14:creationId xmlns:p14="http://schemas.microsoft.com/office/powerpoint/2010/main" val="21568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4</a:t>
            </a:fld>
            <a:endParaRPr lang="de-DE" dirty="0"/>
          </a:p>
        </p:txBody>
      </p:sp>
    </p:spTree>
    <p:extLst>
      <p:ext uri="{BB962C8B-B14F-4D97-AF65-F5344CB8AC3E}">
        <p14:creationId xmlns:p14="http://schemas.microsoft.com/office/powerpoint/2010/main" val="321887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5</a:t>
            </a:fld>
            <a:endParaRPr lang="de-DE" dirty="0"/>
          </a:p>
        </p:txBody>
      </p:sp>
    </p:spTree>
    <p:extLst>
      <p:ext uri="{BB962C8B-B14F-4D97-AF65-F5344CB8AC3E}">
        <p14:creationId xmlns:p14="http://schemas.microsoft.com/office/powerpoint/2010/main" val="304858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6</a:t>
            </a:fld>
            <a:endParaRPr lang="de-DE" dirty="0"/>
          </a:p>
        </p:txBody>
      </p:sp>
    </p:spTree>
    <p:extLst>
      <p:ext uri="{BB962C8B-B14F-4D97-AF65-F5344CB8AC3E}">
        <p14:creationId xmlns:p14="http://schemas.microsoft.com/office/powerpoint/2010/main" val="53134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7</a:t>
            </a:fld>
            <a:endParaRPr lang="de-DE" dirty="0"/>
          </a:p>
        </p:txBody>
      </p:sp>
    </p:spTree>
    <p:extLst>
      <p:ext uri="{BB962C8B-B14F-4D97-AF65-F5344CB8AC3E}">
        <p14:creationId xmlns:p14="http://schemas.microsoft.com/office/powerpoint/2010/main" val="399798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7838" y="508000"/>
            <a:ext cx="5832475" cy="3282950"/>
          </a:xfrm>
        </p:spPr>
      </p:sp>
      <p:sp>
        <p:nvSpPr>
          <p:cNvPr id="3" name="Notizenplatzhalt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600"/>
              </a:spcAft>
              <a:buClr>
                <a:srgbClr val="0071B9"/>
              </a:buClr>
              <a:buSzTx/>
              <a:buFont typeface="Wingdings" panose="05000000000000000000" pitchFamily="2" charset="2"/>
              <a:buNone/>
              <a:tabLst/>
              <a:defRPr/>
            </a:pPr>
            <a:r>
              <a:rPr lang="de-DE" dirty="0"/>
              <a:t>Die GBU Psyche nimmt u.a. Arbeitsaufgaben und -abläufe sowie die sozialen Beziehungen in den Blick und trägt damit dazu bei, zum Beispiel Störungen von Arbeitsabläufen und Konflikte zu identifizieren und durch entsprechende Maßnahmen zu vermeiden. </a:t>
            </a:r>
          </a:p>
          <a:p>
            <a:endParaRPr lang="de-DE" dirty="0"/>
          </a:p>
        </p:txBody>
      </p:sp>
      <p:sp>
        <p:nvSpPr>
          <p:cNvPr id="4" name="Datumsplatzhalter 3"/>
          <p:cNvSpPr>
            <a:spLocks noGrp="1"/>
          </p:cNvSpPr>
          <p:nvPr>
            <p:ph type="dt" idx="10"/>
          </p:nvPr>
        </p:nvSpPr>
        <p:spPr/>
        <p:txBody>
          <a:bodyPr/>
          <a:lstStyle/>
          <a:p>
            <a:fld id="{035AF65C-D3C8-4D86-A9C3-6EAD079E8B1C}" type="datetime1">
              <a:rPr lang="de-DE" smtClean="0"/>
              <a:t>01.07.2024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9CB64AB4-7874-472E-9B88-D201B44CC3AF}" type="slidenum">
              <a:rPr lang="de-DE" smtClean="0"/>
              <a:pPr/>
              <a:t>8</a:t>
            </a:fld>
            <a:endParaRPr lang="de-DE" dirty="0"/>
          </a:p>
        </p:txBody>
      </p:sp>
    </p:spTree>
    <p:extLst>
      <p:ext uri="{BB962C8B-B14F-4D97-AF65-F5344CB8AC3E}">
        <p14:creationId xmlns:p14="http://schemas.microsoft.com/office/powerpoint/2010/main" val="293934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Studien</a:t>
            </a:r>
            <a:r>
              <a:rPr lang="de-DE" baseline="0" dirty="0"/>
              <a:t> bzw. Umfragen zeigen, dass über 40% der Unternehmen GBU Psychen nicht durchführen.</a:t>
            </a:r>
            <a:endParaRPr lang="de-DE" dirty="0"/>
          </a:p>
        </p:txBody>
      </p:sp>
      <p:sp>
        <p:nvSpPr>
          <p:cNvPr id="4" name="Foliennummernplatzhalter 3"/>
          <p:cNvSpPr>
            <a:spLocks noGrp="1"/>
          </p:cNvSpPr>
          <p:nvPr>
            <p:ph type="sldNum" sz="quarter" idx="10"/>
          </p:nvPr>
        </p:nvSpPr>
        <p:spPr/>
        <p:txBody>
          <a:bodyPr/>
          <a:lstStyle/>
          <a:p>
            <a:fld id="{9CB64AB4-7874-472E-9B88-D201B44CC3AF}" type="slidenum">
              <a:rPr lang="de-DE" smtClean="0"/>
              <a:t>9</a:t>
            </a:fld>
            <a:endParaRPr lang="de-DE" dirty="0"/>
          </a:p>
        </p:txBody>
      </p:sp>
    </p:spTree>
    <p:extLst>
      <p:ext uri="{BB962C8B-B14F-4D97-AF65-F5344CB8AC3E}">
        <p14:creationId xmlns:p14="http://schemas.microsoft.com/office/powerpoint/2010/main" val="140144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60363" lvl="4">
              <a:buFont typeface="Wingdings" panose="05000000000000000000" pitchFamily="2" charset="2"/>
              <a:buNone/>
            </a:pPr>
            <a:r>
              <a:rPr lang="de-DE" dirty="0"/>
              <a:t>Leitlinien: Für die Obersten Arbeitsschutzbehörden</a:t>
            </a:r>
            <a:r>
              <a:rPr lang="de-DE" baseline="0" dirty="0"/>
              <a:t> </a:t>
            </a:r>
            <a:r>
              <a:rPr lang="de-DE" dirty="0"/>
              <a:t>der Länder und die Präventionsleitungen</a:t>
            </a:r>
            <a:r>
              <a:rPr lang="de-DE" baseline="0" dirty="0"/>
              <a:t> </a:t>
            </a:r>
            <a:r>
              <a:rPr lang="de-DE" dirty="0"/>
              <a:t>der Unfallversicherungsträger</a:t>
            </a:r>
          </a:p>
        </p:txBody>
      </p:sp>
      <p:sp>
        <p:nvSpPr>
          <p:cNvPr id="4" name="Foliennummernplatzhalter 3"/>
          <p:cNvSpPr>
            <a:spLocks noGrp="1"/>
          </p:cNvSpPr>
          <p:nvPr>
            <p:ph type="sldNum" sz="quarter" idx="10"/>
          </p:nvPr>
        </p:nvSpPr>
        <p:spPr/>
        <p:txBody>
          <a:bodyPr/>
          <a:lstStyle/>
          <a:p>
            <a:fld id="{9CB64AB4-7874-472E-9B88-D201B44CC3AF}" type="slidenum">
              <a:rPr lang="de-DE" smtClean="0"/>
              <a:t>10</a:t>
            </a:fld>
            <a:endParaRPr lang="de-DE" dirty="0"/>
          </a:p>
        </p:txBody>
      </p:sp>
    </p:spTree>
    <p:extLst>
      <p:ext uri="{BB962C8B-B14F-4D97-AF65-F5344CB8AC3E}">
        <p14:creationId xmlns:p14="http://schemas.microsoft.com/office/powerpoint/2010/main" val="2764397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1"/>
        </a:solidFill>
        <a:effectLst/>
      </p:bgPr>
    </p:bg>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
        <p:nvSpPr>
          <p:cNvPr id="15" name="Picture Placeholder 14"/>
          <p:cNvSpPr>
            <a:spLocks noGrp="1"/>
          </p:cNvSpPr>
          <p:nvPr>
            <p:ph type="pic" sz="quarter" idx="16"/>
          </p:nvPr>
        </p:nvSpPr>
        <p:spPr>
          <a:xfrm>
            <a:off x="0" y="0"/>
            <a:ext cx="12190413" cy="6859588"/>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12190411 w 12190413"/>
              <a:gd name="connsiteY3" fmla="*/ 6859588 h 6859588"/>
              <a:gd name="connsiteX4" fmla="*/ 12190412 w 12190413"/>
              <a:gd name="connsiteY4" fmla="*/ 5413773 h 6859588"/>
              <a:gd name="connsiteX5" fmla="*/ 12188206 w 12190413"/>
              <a:gd name="connsiteY5" fmla="*/ 5413259 h 6859588"/>
              <a:gd name="connsiteX6" fmla="*/ 12188206 w 12190413"/>
              <a:gd name="connsiteY6" fmla="*/ 5406635 h 6859588"/>
              <a:gd name="connsiteX7" fmla="*/ 12032390 w 12190413"/>
              <a:gd name="connsiteY7" fmla="*/ 5376956 h 6859588"/>
              <a:gd name="connsiteX8" fmla="*/ 11853287 w 12190413"/>
              <a:gd name="connsiteY8" fmla="*/ 5335228 h 6859588"/>
              <a:gd name="connsiteX9" fmla="*/ 9474399 w 12190413"/>
              <a:gd name="connsiteY9" fmla="*/ 5102230 h 6859588"/>
              <a:gd name="connsiteX10" fmla="*/ 9363219 w 12190413"/>
              <a:gd name="connsiteY10" fmla="*/ 5103271 h 6859588"/>
              <a:gd name="connsiteX11" fmla="*/ 9336724 w 12190413"/>
              <a:gd name="connsiteY11" fmla="*/ 5102803 h 6859588"/>
              <a:gd name="connsiteX12" fmla="*/ 9141154 w 12190413"/>
              <a:gd name="connsiteY12" fmla="*/ 5102803 h 6859588"/>
              <a:gd name="connsiteX13" fmla="*/ 8943837 w 12190413"/>
              <a:gd name="connsiteY13" fmla="*/ 5102802 h 6859588"/>
              <a:gd name="connsiteX14" fmla="*/ 8746521 w 12190413"/>
              <a:gd name="connsiteY14" fmla="*/ 5106295 h 6859588"/>
              <a:gd name="connsiteX15" fmla="*/ 8552697 w 12190413"/>
              <a:gd name="connsiteY15" fmla="*/ 5111534 h 6859588"/>
              <a:gd name="connsiteX16" fmla="*/ 8357128 w 12190413"/>
              <a:gd name="connsiteY16" fmla="*/ 5122010 h 6859588"/>
              <a:gd name="connsiteX17" fmla="*/ 8163303 w 12190413"/>
              <a:gd name="connsiteY17" fmla="*/ 5134233 h 6859588"/>
              <a:gd name="connsiteX18" fmla="*/ 7972972 w 12190413"/>
              <a:gd name="connsiteY18" fmla="*/ 5146457 h 6859588"/>
              <a:gd name="connsiteX19" fmla="*/ 7779149 w 12190413"/>
              <a:gd name="connsiteY19" fmla="*/ 5162171 h 6859588"/>
              <a:gd name="connsiteX20" fmla="*/ 7587072 w 12190413"/>
              <a:gd name="connsiteY20" fmla="*/ 5181379 h 6859588"/>
              <a:gd name="connsiteX21" fmla="*/ 7396738 w 12190413"/>
              <a:gd name="connsiteY21" fmla="*/ 5204080 h 6859588"/>
              <a:gd name="connsiteX22" fmla="*/ 7209903 w 12190413"/>
              <a:gd name="connsiteY22" fmla="*/ 5226779 h 6859588"/>
              <a:gd name="connsiteX23" fmla="*/ 7019571 w 12190413"/>
              <a:gd name="connsiteY23" fmla="*/ 5251226 h 6859588"/>
              <a:gd name="connsiteX24" fmla="*/ 6853019 w 12190413"/>
              <a:gd name="connsiteY24" fmla="*/ 5277687 h 6859588"/>
              <a:gd name="connsiteX25" fmla="*/ 6718666 w 12190413"/>
              <a:gd name="connsiteY25" fmla="*/ 5294934 h 6859588"/>
              <a:gd name="connsiteX26" fmla="*/ 6545441 w 12190413"/>
              <a:gd name="connsiteY26" fmla="*/ 5324130 h 6859588"/>
              <a:gd name="connsiteX27" fmla="*/ 6460798 w 12190413"/>
              <a:gd name="connsiteY27" fmla="*/ 5336788 h 6859588"/>
              <a:gd name="connsiteX28" fmla="*/ 6387367 w 12190413"/>
              <a:gd name="connsiteY28" fmla="*/ 5350775 h 6859588"/>
              <a:gd name="connsiteX29" fmla="*/ 6041160 w 12190413"/>
              <a:gd name="connsiteY29" fmla="*/ 5409129 h 6859588"/>
              <a:gd name="connsiteX30" fmla="*/ 5887321 w 12190413"/>
              <a:gd name="connsiteY30" fmla="*/ 5441440 h 6859588"/>
              <a:gd name="connsiteX31" fmla="*/ 5857713 w 12190413"/>
              <a:gd name="connsiteY31" fmla="*/ 5446426 h 6859588"/>
              <a:gd name="connsiteX32" fmla="*/ 1438219 w 12190413"/>
              <a:gd name="connsiteY32" fmla="*/ 5629855 h 6859588"/>
              <a:gd name="connsiteX33" fmla="*/ 1112913 w 12190413"/>
              <a:gd name="connsiteY33" fmla="*/ 5593328 h 6859588"/>
              <a:gd name="connsiteX34" fmla="*/ 1063194 w 12190413"/>
              <a:gd name="connsiteY34" fmla="*/ 5586942 h 6859588"/>
              <a:gd name="connsiteX35" fmla="*/ 750855 w 12190413"/>
              <a:gd name="connsiteY35" fmla="*/ 5541968 h 6859588"/>
              <a:gd name="connsiteX36" fmla="*/ 268553 w 12190413"/>
              <a:gd name="connsiteY36" fmla="*/ 5451471 h 6859588"/>
              <a:gd name="connsiteX37" fmla="*/ 1 w 12190413"/>
              <a:gd name="connsiteY37" fmla="*/ 5385011 h 6859588"/>
              <a:gd name="connsiteX38" fmla="*/ 0 w 12190413"/>
              <a:gd name="connsiteY38" fmla="*/ 6859588 h 6859588"/>
              <a:gd name="connsiteX39" fmla="*/ 0 w 12190413"/>
              <a:gd name="connsiteY39" fmla="*/ 685958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0413" h="6859588">
                <a:moveTo>
                  <a:pt x="0" y="0"/>
                </a:moveTo>
                <a:lnTo>
                  <a:pt x="12190413" y="0"/>
                </a:lnTo>
                <a:lnTo>
                  <a:pt x="12190413" y="6859588"/>
                </a:lnTo>
                <a:lnTo>
                  <a:pt x="12190411" y="6859588"/>
                </a:lnTo>
                <a:lnTo>
                  <a:pt x="12190412" y="5413773"/>
                </a:lnTo>
                <a:lnTo>
                  <a:pt x="12188206" y="5413259"/>
                </a:lnTo>
                <a:lnTo>
                  <a:pt x="12188206" y="5406635"/>
                </a:lnTo>
                <a:lnTo>
                  <a:pt x="12032390" y="5376956"/>
                </a:lnTo>
                <a:lnTo>
                  <a:pt x="11853287" y="5335228"/>
                </a:lnTo>
                <a:cubicBezTo>
                  <a:pt x="11151505" y="5193032"/>
                  <a:pt x="10345755" y="5111967"/>
                  <a:pt x="9474399" y="5102230"/>
                </a:cubicBezTo>
                <a:lnTo>
                  <a:pt x="9363219" y="5103271"/>
                </a:lnTo>
                <a:lnTo>
                  <a:pt x="9336724" y="5102803"/>
                </a:lnTo>
                <a:lnTo>
                  <a:pt x="9141154" y="5102803"/>
                </a:lnTo>
                <a:lnTo>
                  <a:pt x="8943837" y="5102802"/>
                </a:lnTo>
                <a:lnTo>
                  <a:pt x="8746521" y="5106295"/>
                </a:lnTo>
                <a:lnTo>
                  <a:pt x="8552697" y="5111534"/>
                </a:lnTo>
                <a:lnTo>
                  <a:pt x="8357128" y="5122010"/>
                </a:lnTo>
                <a:lnTo>
                  <a:pt x="8163303" y="5134233"/>
                </a:lnTo>
                <a:lnTo>
                  <a:pt x="7972972" y="5146457"/>
                </a:lnTo>
                <a:lnTo>
                  <a:pt x="7779149" y="5162171"/>
                </a:lnTo>
                <a:lnTo>
                  <a:pt x="7587072" y="5181379"/>
                </a:lnTo>
                <a:lnTo>
                  <a:pt x="7396738" y="5204080"/>
                </a:lnTo>
                <a:lnTo>
                  <a:pt x="7209903" y="5226779"/>
                </a:lnTo>
                <a:lnTo>
                  <a:pt x="7019571" y="5251226"/>
                </a:lnTo>
                <a:lnTo>
                  <a:pt x="6853019" y="5277687"/>
                </a:lnTo>
                <a:lnTo>
                  <a:pt x="6718666" y="5294934"/>
                </a:lnTo>
                <a:lnTo>
                  <a:pt x="6545441" y="5324130"/>
                </a:lnTo>
                <a:lnTo>
                  <a:pt x="6460798" y="5336788"/>
                </a:lnTo>
                <a:lnTo>
                  <a:pt x="6387367" y="5350775"/>
                </a:lnTo>
                <a:lnTo>
                  <a:pt x="6041160" y="5409129"/>
                </a:lnTo>
                <a:lnTo>
                  <a:pt x="5887321" y="5441440"/>
                </a:lnTo>
                <a:lnTo>
                  <a:pt x="5857713" y="5446426"/>
                </a:lnTo>
                <a:cubicBezTo>
                  <a:pt x="4271557" y="5694949"/>
                  <a:pt x="2741498" y="5756679"/>
                  <a:pt x="1438219" y="5629855"/>
                </a:cubicBezTo>
                <a:lnTo>
                  <a:pt x="1112913" y="5593328"/>
                </a:lnTo>
                <a:lnTo>
                  <a:pt x="1063194" y="5586942"/>
                </a:lnTo>
                <a:lnTo>
                  <a:pt x="750855" y="5541968"/>
                </a:lnTo>
                <a:cubicBezTo>
                  <a:pt x="585150" y="5515316"/>
                  <a:pt x="424237" y="5485152"/>
                  <a:pt x="268553" y="5451471"/>
                </a:cubicBezTo>
                <a:lnTo>
                  <a:pt x="1" y="5385011"/>
                </a:lnTo>
                <a:lnTo>
                  <a:pt x="0" y="6859588"/>
                </a:lnTo>
                <a:lnTo>
                  <a:pt x="0" y="6859588"/>
                </a:lnTo>
                <a:close/>
              </a:path>
            </a:pathLst>
          </a:custGeom>
          <a:solidFill>
            <a:schemeClr val="accent3"/>
          </a:solidFill>
        </p:spPr>
        <p:txBody>
          <a:bodyPr wrap="square" tIns="792000" anchor="ctr">
            <a:noAutofit/>
          </a:bodyPr>
          <a:lstStyle>
            <a:lvl1pPr marL="0" indent="0" algn="ctr">
              <a:buNone/>
              <a:defRPr/>
            </a:lvl1pPr>
          </a:lstStyle>
          <a:p>
            <a:endParaRPr lang="de-DE" dirty="0"/>
          </a:p>
        </p:txBody>
      </p:sp>
      <p:sp>
        <p:nvSpPr>
          <p:cNvPr id="3" name="Textplatzhalter 2"/>
          <p:cNvSpPr>
            <a:spLocks noGrp="1"/>
          </p:cNvSpPr>
          <p:nvPr>
            <p:ph type="body" sz="quarter" idx="15" hasCustomPrompt="1"/>
          </p:nvPr>
        </p:nvSpPr>
        <p:spPr>
          <a:xfrm>
            <a:off x="1278" y="0"/>
            <a:ext cx="6092825" cy="3400426"/>
          </a:xfrm>
          <a:blipFill>
            <a:blip r:embed="rId3"/>
            <a:stretch>
              <a:fillRect/>
            </a:stretch>
          </a:blipFill>
        </p:spPr>
        <p:txBody>
          <a:bodyPr/>
          <a:lstStyle>
            <a:lvl1pPr marL="0" indent="0">
              <a:buNone/>
              <a:defRPr baseline="0"/>
            </a:lvl1pPr>
          </a:lstStyle>
          <a:p>
            <a:pPr lvl="0"/>
            <a:r>
              <a:rPr lang="de-DE" dirty="0"/>
              <a:t> </a:t>
            </a:r>
          </a:p>
        </p:txBody>
      </p:sp>
      <p:sp>
        <p:nvSpPr>
          <p:cNvPr id="9" name="Untertitel 2"/>
          <p:cNvSpPr>
            <a:spLocks noGrp="1"/>
          </p:cNvSpPr>
          <p:nvPr>
            <p:ph type="subTitle" idx="1" hasCustomPrompt="1"/>
          </p:nvPr>
        </p:nvSpPr>
        <p:spPr>
          <a:xfrm>
            <a:off x="542926" y="1917584"/>
            <a:ext cx="5046662"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„Grafik einfügen“</a:t>
            </a:r>
          </a:p>
        </p:txBody>
      </p:sp>
      <p:sp>
        <p:nvSpPr>
          <p:cNvPr id="8" name="Titel 1"/>
          <p:cNvSpPr>
            <a:spLocks noGrp="1"/>
          </p:cNvSpPr>
          <p:nvPr>
            <p:ph type="ctrTitle" hasCustomPrompt="1"/>
          </p:nvPr>
        </p:nvSpPr>
        <p:spPr>
          <a:xfrm>
            <a:off x="542924" y="447675"/>
            <a:ext cx="5046663" cy="1247775"/>
          </a:xfrm>
        </p:spPr>
        <p:txBody>
          <a:bodyPr/>
          <a:lstStyle>
            <a:lvl1pPr>
              <a:defRPr sz="3200" baseline="0">
                <a:solidFill>
                  <a:schemeClr val="bg1"/>
                </a:solidFill>
              </a:defRPr>
            </a:lvl1pPr>
          </a:lstStyle>
          <a:p>
            <a:r>
              <a:rPr lang="de-DE" dirty="0"/>
              <a:t>Hier steht ein sehr lange Headline  32pt</a:t>
            </a:r>
          </a:p>
        </p:txBody>
      </p:sp>
    </p:spTree>
    <p:extLst>
      <p:ext uri="{BB962C8B-B14F-4D97-AF65-F5344CB8AC3E}">
        <p14:creationId xmlns:p14="http://schemas.microsoft.com/office/powerpoint/2010/main" val="79195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p>
            <a:r>
              <a:rPr lang="de-DE" dirty="0"/>
              <a:t>Inhalt</a:t>
            </a:r>
          </a:p>
        </p:txBody>
      </p:sp>
      <p:sp>
        <p:nvSpPr>
          <p:cNvPr id="7" name="Datumsplatzhalter 6"/>
          <p:cNvSpPr>
            <a:spLocks noGrp="1"/>
          </p:cNvSpPr>
          <p:nvPr>
            <p:ph type="dt" sz="half" idx="10"/>
          </p:nvPr>
        </p:nvSpPr>
        <p:spPr/>
        <p:txBody>
          <a:bodyPr/>
          <a:lstStyle/>
          <a:p>
            <a:fld id="{E71900E4-C86A-48CA-B0E4-CFAB1E40691C}"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3"/>
          </p:nvPr>
        </p:nvSpPr>
        <p:spPr>
          <a:xfrm>
            <a:off x="542926" y="1221602"/>
            <a:ext cx="11087098"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094699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spaltig nur 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baseline="0"/>
            </a:lvl1pPr>
          </a:lstStyle>
          <a:p>
            <a:r>
              <a:rPr lang="de-DE" dirty="0"/>
              <a:t>1-spaltig, nur Foto</a:t>
            </a:r>
          </a:p>
        </p:txBody>
      </p:sp>
      <p:sp>
        <p:nvSpPr>
          <p:cNvPr id="7" name="Datumsplatzhalter 6"/>
          <p:cNvSpPr>
            <a:spLocks noGrp="1"/>
          </p:cNvSpPr>
          <p:nvPr>
            <p:ph type="dt" sz="half" idx="10"/>
          </p:nvPr>
        </p:nvSpPr>
        <p:spPr/>
        <p:txBody>
          <a:bodyPr/>
          <a:lstStyle/>
          <a:p>
            <a:fld id="{966B9632-201F-4F2D-9363-69544D853C9E}"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Bildplatzhalter 2"/>
          <p:cNvSpPr>
            <a:spLocks noGrp="1"/>
          </p:cNvSpPr>
          <p:nvPr>
            <p:ph type="pic" sz="quarter" idx="13"/>
          </p:nvPr>
        </p:nvSpPr>
        <p:spPr>
          <a:xfrm>
            <a:off x="542926" y="1221602"/>
            <a:ext cx="11087098" cy="4721999"/>
          </a:xfrm>
        </p:spPr>
        <p:txBody>
          <a:bodyPr tIns="720000" anchor="ctr"/>
          <a:lstStyle>
            <a:lvl1pPr marL="0" indent="0" algn="ctr">
              <a:buNone/>
              <a:defRPr sz="1200"/>
            </a:lvl1pPr>
          </a:lstStyle>
          <a:p>
            <a:r>
              <a:rPr lang="de-DE" dirty="0"/>
              <a:t>Bild durch Klicken auf Symbol hinzufügen</a:t>
            </a:r>
          </a:p>
        </p:txBody>
      </p:sp>
    </p:spTree>
    <p:extLst>
      <p:ext uri="{BB962C8B-B14F-4D97-AF65-F5344CB8AC3E}">
        <p14:creationId xmlns:p14="http://schemas.microsoft.com/office/powerpoint/2010/main" val="98191650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2-spaltig, Text/Foto/Diagramm</a:t>
            </a:r>
          </a:p>
        </p:txBody>
      </p:sp>
      <p:sp>
        <p:nvSpPr>
          <p:cNvPr id="7" name="Datumsplatzhalter 6"/>
          <p:cNvSpPr>
            <a:spLocks noGrp="1"/>
          </p:cNvSpPr>
          <p:nvPr>
            <p:ph type="dt" sz="half" idx="10"/>
          </p:nvPr>
        </p:nvSpPr>
        <p:spPr/>
        <p:txBody>
          <a:bodyPr/>
          <a:lstStyle/>
          <a:p>
            <a:fld id="{331BCEDF-7C2E-4BC8-8BEF-8DF727BC84FC}"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1221602"/>
            <a:ext cx="5441800" cy="4721999"/>
          </a:xfrm>
        </p:spPr>
        <p:txBody>
          <a:bodyPr/>
          <a:lstStyle>
            <a:lvl1pPr>
              <a:defRPr sz="1800"/>
            </a:lvl1pPr>
            <a:lvl2pPr>
              <a:defRPr sz="1800"/>
            </a:lvl2pPr>
            <a:lvl3pPr>
              <a:defRPr sz="1800"/>
            </a:lvl3pPr>
            <a:lvl4pPr>
              <a:defRPr sz="1800"/>
            </a:lvl4pPr>
            <a:lvl5pPr>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114606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3-spaltig, Text/Foto/Diagramm</a:t>
            </a:r>
          </a:p>
        </p:txBody>
      </p:sp>
      <p:sp>
        <p:nvSpPr>
          <p:cNvPr id="7" name="Datumsplatzhalter 6"/>
          <p:cNvSpPr>
            <a:spLocks noGrp="1"/>
          </p:cNvSpPr>
          <p:nvPr>
            <p:ph type="dt" sz="half" idx="10"/>
          </p:nvPr>
        </p:nvSpPr>
        <p:spPr/>
        <p:txBody>
          <a:bodyPr/>
          <a:lstStyle/>
          <a:p>
            <a:fld id="{5B9680D2-8A95-431E-834B-BD687199F46F}"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542926"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17"/>
          </p:nvPr>
        </p:nvSpPr>
        <p:spPr>
          <a:xfrm>
            <a:off x="4311769"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90448360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4-spaltig, Text/Foto/Diagramm</a:t>
            </a:r>
          </a:p>
        </p:txBody>
      </p:sp>
      <p:sp>
        <p:nvSpPr>
          <p:cNvPr id="7" name="Datumsplatzhalter 6"/>
          <p:cNvSpPr>
            <a:spLocks noGrp="1"/>
          </p:cNvSpPr>
          <p:nvPr>
            <p:ph type="dt" sz="half" idx="10"/>
          </p:nvPr>
        </p:nvSpPr>
        <p:spPr/>
        <p:txBody>
          <a:bodyPr/>
          <a:lstStyle/>
          <a:p>
            <a:fld id="{289156C4-6744-4FC3-A564-0667B4B6A1F6}"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542926"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Inhaltsplatzhalter 2"/>
          <p:cNvSpPr>
            <a:spLocks noGrp="1"/>
          </p:cNvSpPr>
          <p:nvPr>
            <p:ph sz="quarter" idx="18"/>
          </p:nvPr>
        </p:nvSpPr>
        <p:spPr>
          <a:xfrm>
            <a:off x="3368626"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 name="Inhaltsplatzhalter 2"/>
          <p:cNvSpPr>
            <a:spLocks noGrp="1"/>
          </p:cNvSpPr>
          <p:nvPr>
            <p:ph sz="quarter" idx="19"/>
          </p:nvPr>
        </p:nvSpPr>
        <p:spPr>
          <a:xfrm>
            <a:off x="6194326"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Inhaltsplatzhalter 2"/>
          <p:cNvSpPr>
            <a:spLocks noGrp="1"/>
          </p:cNvSpPr>
          <p:nvPr>
            <p:ph sz="quarter" idx="20"/>
          </p:nvPr>
        </p:nvSpPr>
        <p:spPr>
          <a:xfrm>
            <a:off x="9020025"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83775867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spaltig, 2 Zeil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4-spaltig, Text/Foto/Diagramm</a:t>
            </a:r>
          </a:p>
        </p:txBody>
      </p:sp>
      <p:sp>
        <p:nvSpPr>
          <p:cNvPr id="7" name="Datumsplatzhalter 6"/>
          <p:cNvSpPr>
            <a:spLocks noGrp="1"/>
          </p:cNvSpPr>
          <p:nvPr>
            <p:ph type="dt" sz="half" idx="10"/>
          </p:nvPr>
        </p:nvSpPr>
        <p:spPr/>
        <p:txBody>
          <a:bodyPr/>
          <a:lstStyle/>
          <a:p>
            <a:fld id="{B09C7FD8-6145-48FF-9878-2A17BB7DCC12}"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5429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21"/>
          </p:nvPr>
        </p:nvSpPr>
        <p:spPr>
          <a:xfrm>
            <a:off x="5429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22"/>
          </p:nvPr>
        </p:nvSpPr>
        <p:spPr>
          <a:xfrm>
            <a:off x="33686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23"/>
          </p:nvPr>
        </p:nvSpPr>
        <p:spPr>
          <a:xfrm>
            <a:off x="33686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24"/>
          </p:nvPr>
        </p:nvSpPr>
        <p:spPr>
          <a:xfrm>
            <a:off x="9020025"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25"/>
          </p:nvPr>
        </p:nvSpPr>
        <p:spPr>
          <a:xfrm>
            <a:off x="9020025"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26"/>
          </p:nvPr>
        </p:nvSpPr>
        <p:spPr>
          <a:xfrm>
            <a:off x="61943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27"/>
          </p:nvPr>
        </p:nvSpPr>
        <p:spPr>
          <a:xfrm>
            <a:off x="61943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79566954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6-spaltig, Text/Foto/Diagramm</a:t>
            </a:r>
          </a:p>
        </p:txBody>
      </p:sp>
      <p:sp>
        <p:nvSpPr>
          <p:cNvPr id="7" name="Datumsplatzhalter 6"/>
          <p:cNvSpPr>
            <a:spLocks noGrp="1"/>
          </p:cNvSpPr>
          <p:nvPr>
            <p:ph type="dt" sz="half" idx="10"/>
          </p:nvPr>
        </p:nvSpPr>
        <p:spPr/>
        <p:txBody>
          <a:bodyPr/>
          <a:lstStyle/>
          <a:p>
            <a:fld id="{D3E7A4F9-A206-4DFF-A7DE-143EA06B016A}"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542926"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2427599"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16"/>
          </p:nvPr>
        </p:nvSpPr>
        <p:spPr>
          <a:xfrm>
            <a:off x="4312273"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17"/>
          </p:nvPr>
        </p:nvSpPr>
        <p:spPr>
          <a:xfrm>
            <a:off x="6196947"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18"/>
          </p:nvPr>
        </p:nvSpPr>
        <p:spPr>
          <a:xfrm>
            <a:off x="8081621"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19"/>
          </p:nvPr>
        </p:nvSpPr>
        <p:spPr>
          <a:xfrm>
            <a:off x="9959625"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97143194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2-spaltig, Foto/Inhalt</a:t>
            </a:r>
          </a:p>
        </p:txBody>
      </p:sp>
      <p:sp>
        <p:nvSpPr>
          <p:cNvPr id="7" name="Datumsplatzhalter 6"/>
          <p:cNvSpPr>
            <a:spLocks noGrp="1"/>
          </p:cNvSpPr>
          <p:nvPr>
            <p:ph type="dt" sz="half" idx="10"/>
          </p:nvPr>
        </p:nvSpPr>
        <p:spPr/>
        <p:txBody>
          <a:bodyPr/>
          <a:lstStyle/>
          <a:p>
            <a:fld id="{315AC158-DFCD-4EC0-B7FD-66F81B54F23F}"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5" hasCustomPrompt="1"/>
          </p:nvPr>
        </p:nvSpPr>
        <p:spPr>
          <a:xfrm>
            <a:off x="542926" y="1221602"/>
            <a:ext cx="5441800" cy="472199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4032127275"/>
      </p:ext>
    </p:extLst>
  </p:cSld>
  <p:clrMapOvr>
    <a:masterClrMapping/>
  </p:clrMapOvr>
  <p:hf hdr="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spaltig, ½, Text/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2-spaltig, ½, Text/Foto</a:t>
            </a:r>
          </a:p>
        </p:txBody>
      </p:sp>
      <p:sp>
        <p:nvSpPr>
          <p:cNvPr id="7" name="Datumsplatzhalter 6"/>
          <p:cNvSpPr>
            <a:spLocks noGrp="1"/>
          </p:cNvSpPr>
          <p:nvPr>
            <p:ph type="dt" sz="half" idx="10"/>
          </p:nvPr>
        </p:nvSpPr>
        <p:spPr/>
        <p:txBody>
          <a:bodyPr/>
          <a:lstStyle/>
          <a:p>
            <a:fld id="{ECCEADC8-97EA-4591-83D2-ADD1853F6C94}"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p:nvPr>
        </p:nvSpPr>
        <p:spPr>
          <a:xfrm>
            <a:off x="6186825" y="3735288"/>
            <a:ext cx="54432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3735288"/>
            <a:ext cx="54418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6" hasCustomPrompt="1"/>
          </p:nvPr>
        </p:nvSpPr>
        <p:spPr>
          <a:xfrm>
            <a:off x="542926" y="1221602"/>
            <a:ext cx="5441800" cy="234742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1" name="Picture Placeholder 10"/>
          <p:cNvSpPr>
            <a:spLocks noGrp="1"/>
          </p:cNvSpPr>
          <p:nvPr>
            <p:ph type="pic" sz="quarter" idx="17" hasCustomPrompt="1"/>
          </p:nvPr>
        </p:nvSpPr>
        <p:spPr>
          <a:xfrm>
            <a:off x="6186825" y="1221602"/>
            <a:ext cx="5443200" cy="2338897"/>
          </a:xfrm>
        </p:spPr>
        <p:txBody>
          <a:bodyPr tIns="72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p:txBody>
      </p:sp>
    </p:spTree>
    <p:extLst>
      <p:ext uri="{BB962C8B-B14F-4D97-AF65-F5344CB8AC3E}">
        <p14:creationId xmlns:p14="http://schemas.microsoft.com/office/powerpoint/2010/main" val="98865514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6-spaltig, Foto/Inhalt</a:t>
            </a:r>
          </a:p>
        </p:txBody>
      </p:sp>
      <p:sp>
        <p:nvSpPr>
          <p:cNvPr id="7" name="Datumsplatzhalter 6"/>
          <p:cNvSpPr>
            <a:spLocks noGrp="1"/>
          </p:cNvSpPr>
          <p:nvPr>
            <p:ph type="dt" sz="half" idx="10"/>
          </p:nvPr>
        </p:nvSpPr>
        <p:spPr/>
        <p:txBody>
          <a:bodyPr/>
          <a:lstStyle/>
          <a:p>
            <a:fld id="{71BC9ABD-752C-49FD-81B8-89F9030D0CFF}"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3" name="Inhaltsplatzhalter 2"/>
          <p:cNvSpPr>
            <a:spLocks noGrp="1"/>
          </p:cNvSpPr>
          <p:nvPr>
            <p:ph sz="quarter" idx="14" hasCustomPrompt="1"/>
          </p:nvPr>
        </p:nvSpPr>
        <p:spPr>
          <a:xfrm>
            <a:off x="542926"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0" name="Inhaltsplatzhalter 2"/>
          <p:cNvSpPr>
            <a:spLocks noGrp="1"/>
          </p:cNvSpPr>
          <p:nvPr>
            <p:ph sz="quarter" idx="15" hasCustomPrompt="1"/>
          </p:nvPr>
        </p:nvSpPr>
        <p:spPr>
          <a:xfrm>
            <a:off x="2427599"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1" name="Inhaltsplatzhalter 2"/>
          <p:cNvSpPr>
            <a:spLocks noGrp="1"/>
          </p:cNvSpPr>
          <p:nvPr>
            <p:ph sz="quarter" idx="16" hasCustomPrompt="1"/>
          </p:nvPr>
        </p:nvSpPr>
        <p:spPr>
          <a:xfrm>
            <a:off x="4312273"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2" name="Inhaltsplatzhalter 2"/>
          <p:cNvSpPr>
            <a:spLocks noGrp="1"/>
          </p:cNvSpPr>
          <p:nvPr>
            <p:ph sz="quarter" idx="17" hasCustomPrompt="1"/>
          </p:nvPr>
        </p:nvSpPr>
        <p:spPr>
          <a:xfrm>
            <a:off x="6196947"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3" name="Inhaltsplatzhalter 2"/>
          <p:cNvSpPr>
            <a:spLocks noGrp="1"/>
          </p:cNvSpPr>
          <p:nvPr>
            <p:ph sz="quarter" idx="18" hasCustomPrompt="1"/>
          </p:nvPr>
        </p:nvSpPr>
        <p:spPr>
          <a:xfrm>
            <a:off x="8081621"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4" name="Inhaltsplatzhalter 2"/>
          <p:cNvSpPr>
            <a:spLocks noGrp="1"/>
          </p:cNvSpPr>
          <p:nvPr>
            <p:ph sz="quarter" idx="19" hasCustomPrompt="1"/>
          </p:nvPr>
        </p:nvSpPr>
        <p:spPr>
          <a:xfrm>
            <a:off x="9959624"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4" name="Picture Placeholder 3"/>
          <p:cNvSpPr>
            <a:spLocks noGrp="1"/>
          </p:cNvSpPr>
          <p:nvPr>
            <p:ph type="pic" sz="quarter" idx="20" hasCustomPrompt="1"/>
          </p:nvPr>
        </p:nvSpPr>
        <p:spPr>
          <a:xfrm>
            <a:off x="542926"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5" name="Picture Placeholder 14"/>
          <p:cNvSpPr>
            <a:spLocks noGrp="1"/>
          </p:cNvSpPr>
          <p:nvPr>
            <p:ph type="pic" sz="quarter" idx="21" hasCustomPrompt="1"/>
          </p:nvPr>
        </p:nvSpPr>
        <p:spPr>
          <a:xfrm>
            <a:off x="2427599"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7" name="Picture Placeholder 16"/>
          <p:cNvSpPr>
            <a:spLocks noGrp="1"/>
          </p:cNvSpPr>
          <p:nvPr>
            <p:ph type="pic" sz="quarter" idx="22" hasCustomPrompt="1"/>
          </p:nvPr>
        </p:nvSpPr>
        <p:spPr>
          <a:xfrm>
            <a:off x="4312272"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9" name="Picture Placeholder 18"/>
          <p:cNvSpPr>
            <a:spLocks noGrp="1"/>
          </p:cNvSpPr>
          <p:nvPr>
            <p:ph type="pic" sz="quarter" idx="23" hasCustomPrompt="1"/>
          </p:nvPr>
        </p:nvSpPr>
        <p:spPr>
          <a:xfrm>
            <a:off x="6196947"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1" name="Picture Placeholder 20"/>
          <p:cNvSpPr>
            <a:spLocks noGrp="1"/>
          </p:cNvSpPr>
          <p:nvPr>
            <p:ph type="pic" sz="quarter" idx="24" hasCustomPrompt="1"/>
          </p:nvPr>
        </p:nvSpPr>
        <p:spPr>
          <a:xfrm>
            <a:off x="8081621"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3" name="Picture Placeholder 22"/>
          <p:cNvSpPr>
            <a:spLocks noGrp="1"/>
          </p:cNvSpPr>
          <p:nvPr>
            <p:ph type="pic" sz="quarter" idx="25" hasCustomPrompt="1"/>
          </p:nvPr>
        </p:nvSpPr>
        <p:spPr>
          <a:xfrm>
            <a:off x="9959624"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2409433328"/>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ohne Bild">
    <p:bg>
      <p:bgPr>
        <a:solidFill>
          <a:srgbClr val="0071B9"/>
        </a:solidFill>
        <a:effectLst/>
      </p:bgPr>
    </p:bg>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7" name="Freihandform 6"/>
          <p:cNvSpPr/>
          <p:nvPr userDrawn="1"/>
        </p:nvSpPr>
        <p:spPr>
          <a:xfrm rot="5028044">
            <a:off x="4702484" y="-15160"/>
            <a:ext cx="2782356" cy="12275255"/>
          </a:xfrm>
          <a:custGeom>
            <a:avLst/>
            <a:gdLst>
              <a:gd name="connsiteX0" fmla="*/ 741981 w 2782356"/>
              <a:gd name="connsiteY0" fmla="*/ 2666488 h 12275255"/>
              <a:gd name="connsiteX1" fmla="*/ 1230504 w 2782356"/>
              <a:gd name="connsiteY1" fmla="*/ 326671 h 12275255"/>
              <a:gd name="connsiteX2" fmla="*/ 1291329 w 2782356"/>
              <a:gd name="connsiteY2" fmla="*/ 153122 h 12275255"/>
              <a:gd name="connsiteX3" fmla="*/ 1337660 w 2782356"/>
              <a:gd name="connsiteY3" fmla="*/ 1422 h 12275255"/>
              <a:gd name="connsiteX4" fmla="*/ 1344246 w 2782356"/>
              <a:gd name="connsiteY4" fmla="*/ 2137 h 12275255"/>
              <a:gd name="connsiteX5" fmla="*/ 1344995 w 2782356"/>
              <a:gd name="connsiteY5" fmla="*/ 0 h 12275255"/>
              <a:gd name="connsiteX6" fmla="*/ 2782356 w 2782356"/>
              <a:gd name="connsiteY6" fmla="*/ 156129 h 12275255"/>
              <a:gd name="connsiteX7" fmla="*/ 1465955 w 2782356"/>
              <a:gd name="connsiteY7" fmla="*/ 12275255 h 12275255"/>
              <a:gd name="connsiteX8" fmla="*/ 0 w 2782356"/>
              <a:gd name="connsiteY8" fmla="*/ 12116020 h 12275255"/>
              <a:gd name="connsiteX9" fmla="*/ 95071 w 2782356"/>
              <a:gd name="connsiteY9" fmla="*/ 11856215 h 12275255"/>
              <a:gd name="connsiteX10" fmla="*/ 237121 w 2782356"/>
              <a:gd name="connsiteY10" fmla="*/ 11386506 h 12275255"/>
              <a:gd name="connsiteX11" fmla="*/ 315560 w 2782356"/>
              <a:gd name="connsiteY11" fmla="*/ 11080850 h 12275255"/>
              <a:gd name="connsiteX12" fmla="*/ 327278 w 2782356"/>
              <a:gd name="connsiteY12" fmla="*/ 11032111 h 12275255"/>
              <a:gd name="connsiteX13" fmla="*/ 398720 w 2782356"/>
              <a:gd name="connsiteY13" fmla="*/ 10712652 h 12275255"/>
              <a:gd name="connsiteX14" fmla="*/ 693610 w 2782356"/>
              <a:gd name="connsiteY14" fmla="*/ 6299194 h 12275255"/>
              <a:gd name="connsiteX15" fmla="*/ 691851 w 2782356"/>
              <a:gd name="connsiteY15" fmla="*/ 6269220 h 12275255"/>
              <a:gd name="connsiteX16" fmla="*/ 676341 w 2782356"/>
              <a:gd name="connsiteY16" fmla="*/ 6112792 h 12275255"/>
              <a:gd name="connsiteX17" fmla="*/ 655714 w 2782356"/>
              <a:gd name="connsiteY17" fmla="*/ 5762308 h 12275255"/>
              <a:gd name="connsiteX18" fmla="*/ 649738 w 2782356"/>
              <a:gd name="connsiteY18" fmla="*/ 5687796 h 12275255"/>
              <a:gd name="connsiteX19" fmla="*/ 646295 w 2782356"/>
              <a:gd name="connsiteY19" fmla="*/ 5602281 h 12275255"/>
              <a:gd name="connsiteX20" fmla="*/ 635975 w 2782356"/>
              <a:gd name="connsiteY20" fmla="*/ 5426916 h 12275255"/>
              <a:gd name="connsiteX21" fmla="*/ 633338 w 2782356"/>
              <a:gd name="connsiteY21" fmla="*/ 5291486 h 12275255"/>
              <a:gd name="connsiteX22" fmla="*/ 625017 w 2782356"/>
              <a:gd name="connsiteY22" fmla="*/ 5123051 h 12275255"/>
              <a:gd name="connsiteX23" fmla="*/ 621266 w 2782356"/>
              <a:gd name="connsiteY23" fmla="*/ 4931192 h 12275255"/>
              <a:gd name="connsiteX24" fmla="*/ 618875 w 2782356"/>
              <a:gd name="connsiteY24" fmla="*/ 4742998 h 12275255"/>
              <a:gd name="connsiteX25" fmla="*/ 616861 w 2782356"/>
              <a:gd name="connsiteY25" fmla="*/ 4551326 h 12275255"/>
              <a:gd name="connsiteX26" fmla="*/ 618507 w 2782356"/>
              <a:gd name="connsiteY26" fmla="*/ 4358298 h 12275255"/>
              <a:gd name="connsiteX27" fmla="*/ 623815 w 2782356"/>
              <a:gd name="connsiteY27" fmla="*/ 4163911 h 12275255"/>
              <a:gd name="connsiteX28" fmla="*/ 632216 w 2782356"/>
              <a:gd name="connsiteY28" fmla="*/ 3973373 h 12275255"/>
              <a:gd name="connsiteX29" fmla="*/ 640995 w 2782356"/>
              <a:gd name="connsiteY29" fmla="*/ 3779362 h 12275255"/>
              <a:gd name="connsiteX30" fmla="*/ 651699 w 2782356"/>
              <a:gd name="connsiteY30" fmla="*/ 3583805 h 12275255"/>
              <a:gd name="connsiteX31" fmla="*/ 667421 w 2782356"/>
              <a:gd name="connsiteY31" fmla="*/ 3390548 h 12275255"/>
              <a:gd name="connsiteX32" fmla="*/ 685256 w 2782356"/>
              <a:gd name="connsiteY32" fmla="*/ 3194009 h 12275255"/>
              <a:gd name="connsiteX33" fmla="*/ 706564 w 2782356"/>
              <a:gd name="connsiteY33" fmla="*/ 2997846 h 12275255"/>
              <a:gd name="connsiteX34" fmla="*/ 727683 w 2782356"/>
              <a:gd name="connsiteY34" fmla="*/ 2803420 h 12275255"/>
              <a:gd name="connsiteX35" fmla="*/ 731010 w 2782356"/>
              <a:gd name="connsiteY35" fmla="*/ 2777130 h 1227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2356" h="12275255">
                <a:moveTo>
                  <a:pt x="741981" y="2666488"/>
                </a:moveTo>
                <a:cubicBezTo>
                  <a:pt x="845755" y="1801279"/>
                  <a:pt x="1013357" y="1008994"/>
                  <a:pt x="1230504" y="326671"/>
                </a:cubicBezTo>
                <a:lnTo>
                  <a:pt x="1291329" y="153122"/>
                </a:lnTo>
                <a:lnTo>
                  <a:pt x="1337660" y="1422"/>
                </a:lnTo>
                <a:lnTo>
                  <a:pt x="1344246" y="2137"/>
                </a:lnTo>
                <a:lnTo>
                  <a:pt x="1344995" y="0"/>
                </a:lnTo>
                <a:lnTo>
                  <a:pt x="2782356" y="156129"/>
                </a:lnTo>
                <a:lnTo>
                  <a:pt x="1465955" y="12275255"/>
                </a:lnTo>
                <a:lnTo>
                  <a:pt x="0" y="12116020"/>
                </a:lnTo>
                <a:lnTo>
                  <a:pt x="95071" y="11856215"/>
                </a:lnTo>
                <a:cubicBezTo>
                  <a:pt x="145367" y="11705078"/>
                  <a:pt x="192731" y="11548364"/>
                  <a:pt x="237121" y="11386506"/>
                </a:cubicBezTo>
                <a:lnTo>
                  <a:pt x="315560" y="11080850"/>
                </a:lnTo>
                <a:lnTo>
                  <a:pt x="327278" y="11032111"/>
                </a:lnTo>
                <a:lnTo>
                  <a:pt x="398720" y="10712652"/>
                </a:lnTo>
                <a:cubicBezTo>
                  <a:pt x="665539" y="9430689"/>
                  <a:pt x="769396" y="7902911"/>
                  <a:pt x="693610" y="6299194"/>
                </a:cubicBezTo>
                <a:lnTo>
                  <a:pt x="691851" y="6269220"/>
                </a:lnTo>
                <a:lnTo>
                  <a:pt x="676341" y="6112792"/>
                </a:lnTo>
                <a:lnTo>
                  <a:pt x="655714" y="5762308"/>
                </a:lnTo>
                <a:lnTo>
                  <a:pt x="649738" y="5687796"/>
                </a:lnTo>
                <a:lnTo>
                  <a:pt x="646295" y="5602281"/>
                </a:lnTo>
                <a:lnTo>
                  <a:pt x="635975" y="5426916"/>
                </a:lnTo>
                <a:lnTo>
                  <a:pt x="633338" y="5291486"/>
                </a:lnTo>
                <a:lnTo>
                  <a:pt x="625017" y="5123051"/>
                </a:lnTo>
                <a:lnTo>
                  <a:pt x="621266" y="4931192"/>
                </a:lnTo>
                <a:lnTo>
                  <a:pt x="618875" y="4742998"/>
                </a:lnTo>
                <a:lnTo>
                  <a:pt x="616861" y="4551326"/>
                </a:lnTo>
                <a:lnTo>
                  <a:pt x="618507" y="4358298"/>
                </a:lnTo>
                <a:lnTo>
                  <a:pt x="623815" y="4163911"/>
                </a:lnTo>
                <a:lnTo>
                  <a:pt x="632216" y="3973373"/>
                </a:lnTo>
                <a:lnTo>
                  <a:pt x="640995" y="3779362"/>
                </a:lnTo>
                <a:lnTo>
                  <a:pt x="651699" y="3583805"/>
                </a:lnTo>
                <a:lnTo>
                  <a:pt x="667421" y="3390548"/>
                </a:lnTo>
                <a:lnTo>
                  <a:pt x="685256" y="3194009"/>
                </a:lnTo>
                <a:lnTo>
                  <a:pt x="706564" y="2997846"/>
                </a:lnTo>
                <a:lnTo>
                  <a:pt x="727683" y="2803420"/>
                </a:lnTo>
                <a:lnTo>
                  <a:pt x="731010" y="277713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br>
              <a:rPr lang="de-DE" dirty="0"/>
            </a:br>
            <a:r>
              <a:rPr lang="de-DE" dirty="0"/>
              <a:t>Ort, Datum</a:t>
            </a:r>
          </a:p>
        </p:txBody>
      </p:sp>
      <p:sp>
        <p:nvSpPr>
          <p:cNvPr id="2" name="Titel 1"/>
          <p:cNvSpPr>
            <a:spLocks noGrp="1"/>
          </p:cNvSpPr>
          <p:nvPr>
            <p:ph type="ctrTitle" hasCustomPrompt="1"/>
          </p:nvPr>
        </p:nvSpPr>
        <p:spPr>
          <a:xfrm>
            <a:off x="542925" y="447676"/>
            <a:ext cx="6512262" cy="1247774"/>
          </a:xfrm>
        </p:spPr>
        <p:txBody>
          <a:bodyPr/>
          <a:lstStyle>
            <a:lvl1pPr>
              <a:defRPr sz="3200">
                <a:solidFill>
                  <a:schemeClr val="bg1"/>
                </a:solidFill>
              </a:defRPr>
            </a:lvl1pPr>
          </a:lstStyle>
          <a:p>
            <a:r>
              <a:rPr lang="de-DE" dirty="0"/>
              <a:t>Variante ohne geeignetes Bildmaterial 32pt</a:t>
            </a:r>
          </a:p>
        </p:txBody>
      </p:sp>
    </p:spTree>
    <p:extLst>
      <p:ext uri="{BB962C8B-B14F-4D97-AF65-F5344CB8AC3E}">
        <p14:creationId xmlns:p14="http://schemas.microsoft.com/office/powerpoint/2010/main" val="1819617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Foto, 1/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2/3 Bild, 1/3 Inhalt</a:t>
            </a:r>
          </a:p>
        </p:txBody>
      </p:sp>
      <p:sp>
        <p:nvSpPr>
          <p:cNvPr id="7" name="Datumsplatzhalter 6"/>
          <p:cNvSpPr>
            <a:spLocks noGrp="1"/>
          </p:cNvSpPr>
          <p:nvPr>
            <p:ph type="dt" sz="half" idx="10"/>
          </p:nvPr>
        </p:nvSpPr>
        <p:spPr/>
        <p:txBody>
          <a:bodyPr/>
          <a:lstStyle/>
          <a:p>
            <a:fld id="{3A91CD29-876D-4525-917B-3E19A258FDC6}" type="datetime1">
              <a:rPr lang="de-DE" smtClean="0"/>
              <a:pPr/>
              <a:t>01.07.2024</a:t>
            </a:fld>
            <a:endParaRPr lang="de-DE" dirty="0"/>
          </a:p>
        </p:txBody>
      </p:sp>
      <p:sp>
        <p:nvSpPr>
          <p:cNvPr id="8" name="Fußzeilenplatzhalter 7"/>
          <p:cNvSpPr>
            <a:spLocks noGrp="1"/>
          </p:cNvSpPr>
          <p:nvPr>
            <p:ph type="ftr" sz="quarter" idx="11"/>
          </p:nvPr>
        </p:nvSpPr>
        <p:spPr/>
        <p:txBody>
          <a:bodyPr/>
          <a:lstStyle/>
          <a:p>
            <a:r>
              <a:rPr lang="de-DE"/>
              <a:t>TÜV Rheinland Akademie GmbH</a:t>
            </a:r>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Bildplatzhalter 3"/>
          <p:cNvSpPr>
            <a:spLocks noGrp="1"/>
          </p:cNvSpPr>
          <p:nvPr>
            <p:ph type="pic" sz="quarter" idx="19" hasCustomPrompt="1"/>
          </p:nvPr>
        </p:nvSpPr>
        <p:spPr>
          <a:xfrm>
            <a:off x="542925" y="1222375"/>
            <a:ext cx="7321550" cy="4721225"/>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383578757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1 1/3 Foto, 2/3 Inhalt</a:t>
            </a:r>
          </a:p>
        </p:txBody>
      </p:sp>
      <p:sp>
        <p:nvSpPr>
          <p:cNvPr id="7" name="Datumsplatzhalter 6"/>
          <p:cNvSpPr>
            <a:spLocks noGrp="1"/>
          </p:cNvSpPr>
          <p:nvPr>
            <p:ph type="dt" sz="half" idx="10"/>
          </p:nvPr>
        </p:nvSpPr>
        <p:spPr/>
        <p:txBody>
          <a:bodyPr/>
          <a:lstStyle/>
          <a:p>
            <a:fld id="{52EC327F-9F74-4C44-AE39-FD54C4EE78BB}"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4721999"/>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870309101"/>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a:lvl1pPr>
          </a:lstStyle>
          <a:p>
            <a:r>
              <a:rPr lang="de-DE" dirty="0"/>
              <a:t>2 1/3 Foto, 2/3 Inhalt</a:t>
            </a:r>
          </a:p>
        </p:txBody>
      </p:sp>
      <p:sp>
        <p:nvSpPr>
          <p:cNvPr id="7" name="Datumsplatzhalter 6"/>
          <p:cNvSpPr>
            <a:spLocks noGrp="1"/>
          </p:cNvSpPr>
          <p:nvPr>
            <p:ph type="dt" sz="half" idx="10"/>
          </p:nvPr>
        </p:nvSpPr>
        <p:spPr/>
        <p:txBody>
          <a:bodyPr/>
          <a:lstStyle/>
          <a:p>
            <a:fld id="{80C40936-8E07-4DB5-9938-8E031B724D29}" type="datetime1">
              <a:rPr lang="de-DE" smtClean="0"/>
              <a:pPr/>
              <a:t>01.07.2024</a:t>
            </a:fld>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2181002"/>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
        <p:nvSpPr>
          <p:cNvPr id="10" name="Picture Placeholder 9"/>
          <p:cNvSpPr>
            <a:spLocks noGrp="1"/>
          </p:cNvSpPr>
          <p:nvPr>
            <p:ph type="pic" sz="quarter" idx="20" hasCustomPrompt="1"/>
          </p:nvPr>
        </p:nvSpPr>
        <p:spPr>
          <a:xfrm>
            <a:off x="542926" y="3762597"/>
            <a:ext cx="3553200" cy="2181002"/>
          </a:xfrm>
        </p:spPr>
        <p:txBody>
          <a:bodyPr tIns="1260000" anchor="ctr"/>
          <a:lstStyle>
            <a:lvl1pPr marL="0" indent="0" algn="ctr">
              <a:buNone/>
              <a:defRPr sz="120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2409943604"/>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r Titel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447675"/>
            <a:ext cx="11087100" cy="581297"/>
          </a:xfrm>
        </p:spPr>
        <p:txBody>
          <a:bodyPr/>
          <a:lstStyle/>
          <a:p>
            <a:r>
              <a:rPr lang="de-DE" dirty="0"/>
              <a:t>Nur Titel </a:t>
            </a:r>
          </a:p>
        </p:txBody>
      </p:sp>
      <p:sp>
        <p:nvSpPr>
          <p:cNvPr id="3" name="Datumsplatzhalter 2"/>
          <p:cNvSpPr>
            <a:spLocks noGrp="1"/>
          </p:cNvSpPr>
          <p:nvPr>
            <p:ph type="dt" sz="half" idx="10"/>
          </p:nvPr>
        </p:nvSpPr>
        <p:spPr/>
        <p:txBody>
          <a:bodyPr/>
          <a:lstStyle/>
          <a:p>
            <a:fld id="{3F28DFC8-E0F3-4789-970F-4629E0805A6C}" type="datetime1">
              <a:rPr lang="de-DE" smtClean="0"/>
              <a:pPr/>
              <a:t>01.07.2024</a:t>
            </a:fld>
            <a:endParaRPr lang="de-DE" dirty="0"/>
          </a:p>
        </p:txBody>
      </p:sp>
      <p:sp>
        <p:nvSpPr>
          <p:cNvPr id="5" name="Foliennummernplatzhalter 4"/>
          <p:cNvSpPr>
            <a:spLocks noGrp="1"/>
          </p:cNvSpPr>
          <p:nvPr>
            <p:ph type="sldNum" sz="quarter" idx="12"/>
          </p:nvPr>
        </p:nvSpPr>
        <p:spPr/>
        <p:txBody>
          <a:bodyPr/>
          <a:lstStyle/>
          <a:p>
            <a:fld id="{4915BD61-E5D5-4E4F-ADA0-6F3448AB9FA6}" type="slidenum">
              <a:rPr lang="de-DE" smtClean="0"/>
              <a:pPr/>
              <a:t>‹Nr.›</a:t>
            </a:fld>
            <a:endParaRPr lang="de-DE" dirty="0"/>
          </a:p>
        </p:txBody>
      </p:sp>
    </p:spTree>
    <p:extLst>
      <p:ext uri="{BB962C8B-B14F-4D97-AF65-F5344CB8AC3E}">
        <p14:creationId xmlns:p14="http://schemas.microsoft.com/office/powerpoint/2010/main" val="819367422"/>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bg>
      <p:bgPr>
        <a:solidFill>
          <a:srgbClr val="0071B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4" y="447675"/>
            <a:ext cx="6512263" cy="1247775"/>
          </a:xfrm>
        </p:spPr>
        <p:txBody>
          <a:bodyPr/>
          <a:lstStyle>
            <a:lvl1pPr>
              <a:defRPr sz="3200" baseline="0">
                <a:solidFill>
                  <a:schemeClr val="bg1"/>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00000" cy="450170"/>
          </a:xfrm>
          <a:prstGeom prst="rect">
            <a:avLst/>
          </a:prstGeom>
        </p:spPr>
      </p:pic>
      <p:sp>
        <p:nvSpPr>
          <p:cNvPr id="14" name="Textplatzhalter 13"/>
          <p:cNvSpPr>
            <a:spLocks noGrp="1"/>
          </p:cNvSpPr>
          <p:nvPr>
            <p:ph type="body" sz="quarter" idx="10" hasCustomPrompt="1"/>
          </p:nvPr>
        </p:nvSpPr>
        <p:spPr>
          <a:xfrm>
            <a:off x="542925" y="3429795"/>
            <a:ext cx="6513123"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bg1"/>
                </a:solidFill>
              </a:defRPr>
            </a:lvl1pPr>
          </a:lstStyle>
          <a:p>
            <a:fld id="{0B32B2CA-0018-42AE-94DD-6BF39C59B880}" type="datetime1">
              <a:rPr lang="de-DE" smtClean="0"/>
              <a:pPr/>
              <a:t>01.07.2024</a:t>
            </a:fld>
            <a:endParaRPr lang="de-DE" dirty="0"/>
          </a:p>
        </p:txBody>
      </p:sp>
      <p:sp>
        <p:nvSpPr>
          <p:cNvPr id="6" name="Foliennummernplatzhalter 5"/>
          <p:cNvSpPr>
            <a:spLocks noGrp="1"/>
          </p:cNvSpPr>
          <p:nvPr>
            <p:ph type="sldNum" sz="quarter" idx="13"/>
          </p:nvPr>
        </p:nvSpPr>
        <p:spPr/>
        <p:txBody>
          <a:bodyPr/>
          <a:lstStyle>
            <a:lvl1pPr>
              <a:defRPr>
                <a:solidFill>
                  <a:schemeClr val="bg1"/>
                </a:solidFill>
              </a:defRPr>
            </a:lvl1pPr>
          </a:lstStyle>
          <a:p>
            <a:fld id="{4915BD61-E5D5-4E4F-ADA0-6F3448AB9FA6}" type="slidenum">
              <a:rPr lang="de-DE" smtClean="0"/>
              <a:pPr/>
              <a:t>‹Nr.›</a:t>
            </a:fld>
            <a:endParaRPr lang="de-DE" dirty="0"/>
          </a:p>
        </p:txBody>
      </p:sp>
      <p:sp>
        <p:nvSpPr>
          <p:cNvPr id="10" name="Textplatzhalter 13"/>
          <p:cNvSpPr>
            <a:spLocks noGrp="1"/>
          </p:cNvSpPr>
          <p:nvPr>
            <p:ph type="body" sz="quarter" idx="14" hasCustomPrompt="1"/>
          </p:nvPr>
        </p:nvSpPr>
        <p:spPr>
          <a:xfrm>
            <a:off x="542925" y="4725938"/>
            <a:ext cx="651435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spTree>
    <p:extLst>
      <p:ext uri="{BB962C8B-B14F-4D97-AF65-F5344CB8AC3E}">
        <p14:creationId xmlns:p14="http://schemas.microsoft.com/office/powerpoint/2010/main" val="186393610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hlussfolie weiß">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5" y="447674"/>
            <a:ext cx="6512263" cy="1247775"/>
          </a:xfrm>
        </p:spPr>
        <p:txBody>
          <a:bodyPr/>
          <a:lstStyle>
            <a:lvl1pPr>
              <a:defRPr sz="3200" baseline="0">
                <a:solidFill>
                  <a:schemeClr val="tx2"/>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tx1"/>
                </a:solidFill>
              </a:defRPr>
            </a:lvl1pPr>
          </a:lstStyle>
          <a:p>
            <a:fld id="{E97869FD-4F02-41A7-9BF6-44FE8FA39B51}" type="datetime1">
              <a:rPr lang="de-DE" smtClean="0"/>
              <a:pPr/>
              <a:t>01.07.2024</a:t>
            </a:fld>
            <a:endParaRPr lang="de-DE" dirty="0"/>
          </a:p>
        </p:txBody>
      </p:sp>
      <p:sp>
        <p:nvSpPr>
          <p:cNvPr id="5" name="Fußzeilenplatzhalter 4"/>
          <p:cNvSpPr>
            <a:spLocks noGrp="1"/>
          </p:cNvSpPr>
          <p:nvPr>
            <p:ph type="ftr" sz="quarter" idx="12"/>
          </p:nvPr>
        </p:nvSpPr>
        <p:spPr/>
        <p:txBody>
          <a:bodyPr/>
          <a:lstStyle>
            <a:lvl1pPr>
              <a:defRPr>
                <a:solidFill>
                  <a:schemeClr val="tx1"/>
                </a:solidFill>
              </a:defRPr>
            </a:lvl1pPr>
          </a:lstStyle>
          <a:p>
            <a:r>
              <a:rPr lang="de-DE"/>
              <a:t>TÜV Rheinland Akademie GmbH</a:t>
            </a:r>
            <a:endParaRPr lang="de-DE" dirty="0"/>
          </a:p>
        </p:txBody>
      </p:sp>
      <p:sp>
        <p:nvSpPr>
          <p:cNvPr id="6" name="Foliennummernplatzhalter 5"/>
          <p:cNvSpPr>
            <a:spLocks noGrp="1"/>
          </p:cNvSpPr>
          <p:nvPr>
            <p:ph type="sldNum" sz="quarter" idx="13"/>
          </p:nvPr>
        </p:nvSpPr>
        <p:spPr/>
        <p:txBody>
          <a:bodyPr/>
          <a:lstStyle>
            <a:lvl1pPr>
              <a:defRPr>
                <a:solidFill>
                  <a:schemeClr val="tx1"/>
                </a:solidFill>
              </a:defRPr>
            </a:lvl1pPr>
          </a:lstStyle>
          <a:p>
            <a:fld id="{4915BD61-E5D5-4E4F-ADA0-6F3448AB9FA6}" type="slidenum">
              <a:rPr lang="de-DE" smtClean="0"/>
              <a:pPr/>
              <a:t>‹Nr.›</a:t>
            </a:fld>
            <a:endParaRPr lang="de-DE" dirty="0"/>
          </a:p>
        </p:txBody>
      </p:sp>
      <p:sp>
        <p:nvSpPr>
          <p:cNvPr id="10" name="Textplatzhalter 13"/>
          <p:cNvSpPr>
            <a:spLocks noGrp="1"/>
          </p:cNvSpPr>
          <p:nvPr>
            <p:ph type="body" sz="quarter" idx="14" hasCustomPrompt="1"/>
          </p:nvPr>
        </p:nvSpPr>
        <p:spPr>
          <a:xfrm>
            <a:off x="542925" y="4725938"/>
            <a:ext cx="6514353"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pic>
        <p:nvPicPr>
          <p:cNvPr id="11" name="Grafik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792850"/>
            <a:ext cx="12190413" cy="1614235"/>
          </a:xfrm>
          <a:prstGeom prst="rect">
            <a:avLst/>
          </a:prstGeom>
        </p:spPr>
      </p:pic>
    </p:spTree>
    <p:extLst>
      <p:ext uri="{BB962C8B-B14F-4D97-AF65-F5344CB8AC3E}">
        <p14:creationId xmlns:p14="http://schemas.microsoft.com/office/powerpoint/2010/main" val="1658199809"/>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halt">
    <p:spTree>
      <p:nvGrpSpPr>
        <p:cNvPr id="1" name=""/>
        <p:cNvGrpSpPr/>
        <p:nvPr/>
      </p:nvGrpSpPr>
      <p:grpSpPr>
        <a:xfrm>
          <a:off x="0" y="0"/>
          <a:ext cx="0" cy="0"/>
          <a:chOff x="0" y="0"/>
          <a:chExt cx="0" cy="0"/>
        </a:xfrm>
      </p:grpSpPr>
      <p:sp>
        <p:nvSpPr>
          <p:cNvPr id="6" name="Titel 5"/>
          <p:cNvSpPr>
            <a:spLocks noGrp="1"/>
          </p:cNvSpPr>
          <p:nvPr>
            <p:ph type="title" hasCustomPrompt="1"/>
          </p:nvPr>
        </p:nvSpPr>
        <p:spPr bwMode="gray">
          <a:xfrm>
            <a:off x="552876" y="405374"/>
            <a:ext cx="11087100" cy="432000"/>
          </a:xfrm>
        </p:spPr>
        <p:txBody>
          <a:bodyPr/>
          <a:lstStyle/>
          <a:p>
            <a:r>
              <a:rPr lang="de-DE" dirty="0"/>
              <a:t>Inhalt</a:t>
            </a:r>
          </a:p>
        </p:txBody>
      </p:sp>
      <p:sp>
        <p:nvSpPr>
          <p:cNvPr id="7" name="Datumsplatzhalter 6"/>
          <p:cNvSpPr>
            <a:spLocks noGrp="1"/>
          </p:cNvSpPr>
          <p:nvPr>
            <p:ph type="dt" sz="half" idx="10"/>
          </p:nvPr>
        </p:nvSpPr>
        <p:spPr bwMode="gray"/>
        <p:txBody>
          <a:bodyPr/>
          <a:lstStyle/>
          <a:p>
            <a:fld id="{CF70EAA7-3C73-4928-BB10-DF24E0AB3087}"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p:nvPr>
        </p:nvSpPr>
        <p:spPr bwMode="gray">
          <a:xfrm>
            <a:off x="550800" y="1701799"/>
            <a:ext cx="11088000" cy="4248000"/>
          </a:xfrm>
        </p:spPr>
        <p:txBody>
          <a:bodyPr/>
          <a:lstStyle>
            <a:lvl5pPr>
              <a:defRPr/>
            </a:lvl5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dirty="0"/>
              <a:t>Subheadline</a:t>
            </a:r>
          </a:p>
        </p:txBody>
      </p:sp>
    </p:spTree>
    <p:extLst>
      <p:ext uri="{BB962C8B-B14F-4D97-AF65-F5344CB8AC3E}">
        <p14:creationId xmlns:p14="http://schemas.microsoft.com/office/powerpoint/2010/main" val="4026125653"/>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5462A815-EEF4-4040-B423-7068602DADA7}"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723281288"/>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F3E35F17-1EA2-40CA-9C71-19DF70F4D256}"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3896377439"/>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DD84EE98-D2C9-483F-B6BB-9A27A9BC3275}"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160303266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Toner sparen">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792850"/>
            <a:ext cx="12190413" cy="1614235"/>
          </a:xfrm>
          <a:prstGeom prst="rect">
            <a:avLst/>
          </a:prstGeom>
        </p:spPr>
      </p:pic>
      <p:sp>
        <p:nvSpPr>
          <p:cNvPr id="8" name="Titel 1"/>
          <p:cNvSpPr>
            <a:spLocks noGrp="1"/>
          </p:cNvSpPr>
          <p:nvPr>
            <p:ph type="ctrTitle" hasCustomPrompt="1"/>
          </p:nvPr>
        </p:nvSpPr>
        <p:spPr>
          <a:xfrm>
            <a:off x="542926" y="447676"/>
            <a:ext cx="6512262" cy="1247774"/>
          </a:xfrm>
        </p:spPr>
        <p:txBody>
          <a:bodyPr/>
          <a:lstStyle>
            <a:lvl1pPr>
              <a:defRPr sz="3200" baseline="0">
                <a:solidFill>
                  <a:schemeClr val="tx2"/>
                </a:solidFill>
              </a:defRPr>
            </a:lvl1pPr>
          </a:lstStyle>
          <a:p>
            <a:r>
              <a:rPr lang="de-DE" dirty="0"/>
              <a:t>Variante »Toner sparen« für interne Präsentationen 32pt</a:t>
            </a:r>
          </a:p>
        </p:txBody>
      </p:sp>
      <p:sp>
        <p:nvSpPr>
          <p:cNvPr id="9"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10"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p>
          <a:p>
            <a:pPr lvl="0"/>
            <a:r>
              <a:rPr lang="de-DE" dirty="0"/>
              <a:t>Ort, Datum</a:t>
            </a:r>
          </a:p>
        </p:txBody>
      </p:sp>
    </p:spTree>
    <p:extLst>
      <p:ext uri="{BB962C8B-B14F-4D97-AF65-F5344CB8AC3E}">
        <p14:creationId xmlns:p14="http://schemas.microsoft.com/office/powerpoint/2010/main" val="34804564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D907355E-CC5F-4FE5-B54A-F579B4FC234F}"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403570627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49F34D41-82D1-4E75-9558-47F371733FCC}"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4000995117"/>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7E6B2296-D610-409C-A52A-251FA220B4EE}" type="datetime1">
              <a:rPr lang="de-DE" smtClean="0"/>
              <a:pPr/>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89906450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3 Bild, 2/3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DD299EFB-3FAD-441E-9DA8-FACAA4E892F1}" type="datetime1">
              <a:rPr lang="de-DE" smtClean="0"/>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16" name="Inhaltsplatzhalter 2"/>
          <p:cNvSpPr>
            <a:spLocks noGrp="1"/>
          </p:cNvSpPr>
          <p:nvPr>
            <p:ph sz="quarter" idx="18" hasCustomPrompt="1"/>
          </p:nvPr>
        </p:nvSpPr>
        <p:spPr bwMode="gray">
          <a:xfrm>
            <a:off x="4295094" y="1701800"/>
            <a:ext cx="7344454" cy="4247542"/>
          </a:xfrm>
        </p:spPr>
        <p:txBody>
          <a:bodyPr/>
          <a:lstStyle>
            <a:lvl1pPr>
              <a:defRPr sz="1400"/>
            </a:lvl1pPr>
            <a:lvl2pPr>
              <a:defRPr sz="1400"/>
            </a:lvl2pPr>
            <a:lvl3pPr>
              <a:defRPr sz="1400"/>
            </a:lvl3pPr>
            <a:lvl4pPr>
              <a:defRPr sz="1400"/>
            </a:lvl4pPr>
            <a:lvl5pPr>
              <a:defRPr sz="1400"/>
            </a:lvl5pPr>
            <a:lvl6pPr>
              <a:defRPr sz="1400"/>
            </a:lvl6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endParaRPr lang="de-DE" dirty="0"/>
          </a:p>
        </p:txBody>
      </p:sp>
      <p:sp>
        <p:nvSpPr>
          <p:cNvPr id="4" name="Picture Placeholder 3"/>
          <p:cNvSpPr>
            <a:spLocks noGrp="1"/>
          </p:cNvSpPr>
          <p:nvPr>
            <p:ph type="pic" sz="quarter" idx="19"/>
          </p:nvPr>
        </p:nvSpPr>
        <p:spPr bwMode="gray">
          <a:xfrm>
            <a:off x="550863" y="1702143"/>
            <a:ext cx="3527728" cy="4247392"/>
          </a:xfrm>
          <a:pattFill prst="ltUpDiag">
            <a:fgClr>
              <a:schemeClr val="tx2"/>
            </a:fgClr>
            <a:bgClr>
              <a:schemeClr val="bg1"/>
            </a:bgClr>
          </a:pattFill>
        </p:spPr>
        <p:txBody>
          <a:bodyPr tIns="0" bIns="432000" anchor="ctr" anchorCtr="1"/>
          <a:lstStyle>
            <a:lvl1pPr marL="0" indent="0" algn="ctr">
              <a:buNone/>
              <a:defRPr sz="1200" b="0" cap="none" baseline="0">
                <a:solidFill>
                  <a:schemeClr val="tx1"/>
                </a:solidFill>
              </a:defRPr>
            </a:lvl1pPr>
          </a:lstStyle>
          <a:p>
            <a:pPr lvl="0"/>
            <a:r>
              <a:rPr lang="de-DE"/>
              <a:t>Bild durch Klicken auf Symbol hinzufügen</a:t>
            </a:r>
            <a:endParaRPr lang="en-US" dirty="0"/>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MIO_VALID_LAYOUT"/>
          <p:cNvSpPr/>
          <p:nvPr userDrawn="1"/>
        </p:nvSpPr>
        <p:spPr bwMode="gray">
          <a:xfrm>
            <a:off x="11855053" y="6586853"/>
            <a:ext cx="335360" cy="260829"/>
          </a:xfrm>
          <a:prstGeom prst="rect">
            <a:avLst/>
          </a:prstGeom>
          <a:noFill/>
          <a:ln w="9525" cap="flat" cmpd="sng" algn="ctr">
            <a:noFill/>
            <a:prstDash val="solid"/>
          </a:ln>
          <a:effectLst/>
        </p:spPr>
        <p:txBody>
          <a:bodyPr rtlCol="0" anchor="ctr" anchorCtr="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spcBef>
                <a:spcPts val="300"/>
              </a:spcBef>
              <a:spcAft>
                <a:spcPts val="300"/>
              </a:spcAft>
              <a:buClr>
                <a:schemeClr val="bg1"/>
              </a:buClr>
              <a:buSzPct val="100000"/>
              <a:buFont typeface="Arial" panose="020B0604020202020204" pitchFamily="34" charset="0"/>
              <a:buNone/>
            </a:pPr>
            <a:endParaRPr lang="de-DE" sz="1600" kern="0" dirty="0">
              <a:solidFill>
                <a:srgbClr val="FFFFFF"/>
              </a:solidFill>
              <a:latin typeface="Verdana"/>
            </a:endParaRPr>
          </a:p>
        </p:txBody>
      </p:sp>
      <p:sp>
        <p:nvSpPr>
          <p:cNvPr id="12" name="Rechteck 11" hidden="1">
            <a:extLst>
              <a:ext uri="{FF2B5EF4-FFF2-40B4-BE49-F238E27FC236}">
                <a16:creationId xmlns:a16="http://schemas.microsoft.com/office/drawing/2014/main" id="{02948CBE-F48E-4635-9D3C-19C5A6EE206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B3DE07DF-95FA-46E4-9FE3-2B5277D24CF0}"/>
              </a:ext>
            </a:extLst>
          </p:cNvPr>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3630754626"/>
      </p:ext>
    </p:extLst>
  </p:cSld>
  <p:clrMapOvr>
    <a:masterClrMapping/>
  </p:clrMapOvr>
  <p:extLst>
    <p:ext uri="{DCECCB84-F9BA-43D5-87BE-67443E8EF086}">
      <p15:sldGuideLst xmlns:p15="http://schemas.microsoft.com/office/powerpoint/2012/main">
        <p15:guide id="1" pos="2705">
          <p15:clr>
            <a:srgbClr val="FBAE40"/>
          </p15:clr>
        </p15:guide>
        <p15:guide id="2" pos="256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fld id="{1C8EC683-6F1E-4B75-B726-04271CE10CFE}" type="datetime1">
              <a:rPr lang="de-DE" smtClean="0"/>
              <a:t>01.07.2024</a:t>
            </a:fld>
            <a:endParaRPr lang="de-DE" dirty="0"/>
          </a:p>
        </p:txBody>
      </p:sp>
      <p:sp>
        <p:nvSpPr>
          <p:cNvPr id="8" name="Fußzeilenplatzhalter 7"/>
          <p:cNvSpPr>
            <a:spLocks noGrp="1"/>
          </p:cNvSpPr>
          <p:nvPr>
            <p:ph type="ftr" sz="quarter" idx="11"/>
          </p:nvPr>
        </p:nvSpPr>
        <p:spPr bwMode="gray"/>
        <p:txBody>
          <a:bodyPr/>
          <a:lstStyle/>
          <a:p>
            <a:r>
              <a:rPr lang="de-DE"/>
              <a:t>TÜV Rheinland Akademie GmbH</a:t>
            </a:r>
            <a:endParaRPr lang="de-DE" dirty="0"/>
          </a:p>
        </p:txBody>
      </p:sp>
      <p:sp>
        <p:nvSpPr>
          <p:cNvPr id="9" name="Foliennummernplatzhalter 8"/>
          <p:cNvSpPr>
            <a:spLocks noGrp="1"/>
          </p:cNvSpPr>
          <p:nvPr>
            <p:ph type="sldNum" sz="quarter" idx="12"/>
          </p:nvPr>
        </p:nvSpPr>
        <p:spPr bwMode="gray"/>
        <p:txBody>
          <a:bodyPr/>
          <a:lstStyle/>
          <a:p>
            <a:fld id="{4915BD61-E5D5-4E4F-ADA0-6F3448AB9FA6}" type="slidenum">
              <a:rPr lang="de-DE" smtClean="0"/>
              <a:pPr/>
              <a:t>‹Nr.›</a:t>
            </a:fld>
            <a:endParaRPr lang="de-DE"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4"/>
            <a:r>
              <a:rPr lang="de-DE" dirty="0"/>
              <a:t>7</a:t>
            </a:r>
          </a:p>
          <a:p>
            <a:pPr lvl="4"/>
            <a:r>
              <a:rPr lang="de-DE" dirty="0"/>
              <a:t>8</a:t>
            </a:r>
          </a:p>
          <a:p>
            <a:pPr lvl="4"/>
            <a:r>
              <a:rPr lang="de-DE"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buNone/>
              <a:defRPr sz="1800" cap="none" baseline="0">
                <a:solidFill>
                  <a:schemeClr val="tx2"/>
                </a:solidFill>
              </a:defRPr>
            </a:lvl1pPr>
            <a:lvl2pPr marL="0" indent="0">
              <a:buNone/>
              <a:defRPr sz="1800">
                <a:solidFill>
                  <a:schemeClr val="tx2"/>
                </a:solidFill>
              </a:defRPr>
            </a:lvl2pPr>
            <a:lvl3pPr marL="0" indent="0">
              <a:buNone/>
              <a:defRPr sz="1800">
                <a:solidFill>
                  <a:schemeClr val="tx2"/>
                </a:solidFill>
              </a:defRPr>
            </a:lvl3pPr>
            <a:lvl4pPr marL="0" indent="0">
              <a:buNone/>
              <a:defRPr sz="1800">
                <a:solidFill>
                  <a:schemeClr val="tx2"/>
                </a:solidFill>
              </a:defRPr>
            </a:lvl4pPr>
            <a:lvl5pPr marL="0" indent="0">
              <a:buNone/>
              <a:defRPr sz="1800">
                <a:solidFill>
                  <a:schemeClr val="tx2"/>
                </a:solidFill>
              </a:defRPr>
            </a:lvl5pPr>
            <a:lvl6pPr marL="0" indent="0">
              <a:buNone/>
              <a:defRPr sz="1800">
                <a:solidFill>
                  <a:schemeClr val="tx2"/>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de-DE"/>
              <a:t>Subheadline</a:t>
            </a:r>
            <a:endParaRPr lang="de-DE" dirty="0"/>
          </a:p>
        </p:txBody>
      </p:sp>
      <p:sp>
        <p:nvSpPr>
          <p:cNvPr id="11" name="Rechteck 10" hidden="1">
            <a:extLst>
              <a:ext uri="{FF2B5EF4-FFF2-40B4-BE49-F238E27FC236}">
                <a16:creationId xmlns:a16="http://schemas.microsoft.com/office/drawing/2014/main" id="{B3ABA573-EB3F-4ADF-9198-C76228EF7495}"/>
              </a:ext>
            </a:extLst>
          </p:cNvPr>
          <p:cNvSpPr/>
          <p:nvPr userDrawn="1">
            <p:custDataLst>
              <p:tags r:id="rId1"/>
            </p:custDataLst>
          </p:nvPr>
        </p:nvSpPr>
        <p:spPr>
          <a:xfrm>
            <a:off x="9191636" y="5972174"/>
            <a:ext cx="2998777" cy="887413"/>
          </a:xfrm>
          <a:prstGeom prst="rect">
            <a:avLst/>
          </a:prstGeom>
          <a:solidFill>
            <a:srgbClr val="FF0000">
              <a:alpha val="15000"/>
            </a:srgbClr>
          </a:solidFill>
          <a:ln>
            <a:noFill/>
          </a:ln>
        </p:spPr>
        <p:txBody>
          <a:bodyPr vert="horz" lIns="0" tIns="0" rIns="0" bIns="0" rtlCol="0" anchor="b"/>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de-DE" sz="800" dirty="0">
              <a:solidFill>
                <a:schemeClr val="tx1"/>
              </a:solidFill>
            </a:endParaRPr>
          </a:p>
        </p:txBody>
      </p:sp>
      <p:sp>
        <p:nvSpPr>
          <p:cNvPr id="2" name="Titel 1">
            <a:extLst>
              <a:ext uri="{FF2B5EF4-FFF2-40B4-BE49-F238E27FC236}">
                <a16:creationId xmlns:a16="http://schemas.microsoft.com/office/drawing/2014/main" id="{40FCE74B-5EB4-4B51-BECA-018A0CECA70C}"/>
              </a:ext>
            </a:extLst>
          </p:cNvPr>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1961705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accent1"/>
        </a:solidFill>
        <a:effectLst/>
      </p:bgPr>
    </p:bg>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412" cy="5936251"/>
          </a:xfrm>
          <a:prstGeom prst="rect">
            <a:avLst/>
          </a:prstGeom>
        </p:spPr>
      </p:pic>
      <p:sp>
        <p:nvSpPr>
          <p:cNvPr id="10" name="Freeform 5"/>
          <p:cNvSpPr>
            <a:spLocks/>
          </p:cNvSpPr>
          <p:nvPr userDrawn="1"/>
        </p:nvSpPr>
        <p:spPr bwMode="auto">
          <a:xfrm>
            <a:off x="-1" y="5125431"/>
            <a:ext cx="12190414" cy="1760131"/>
          </a:xfrm>
          <a:custGeom>
            <a:avLst/>
            <a:gdLst>
              <a:gd name="T0" fmla="*/ 6980 w 6980"/>
              <a:gd name="T1" fmla="*/ 1008 h 1008"/>
              <a:gd name="T2" fmla="*/ 6980 w 6980"/>
              <a:gd name="T3" fmla="*/ 174 h 1008"/>
              <a:gd name="T4" fmla="*/ 6769 w 6980"/>
              <a:gd name="T5" fmla="*/ 134 h 1008"/>
              <a:gd name="T6" fmla="*/ 6557 w 6980"/>
              <a:gd name="T7" fmla="*/ 102 h 1008"/>
              <a:gd name="T8" fmla="*/ 6342 w 6980"/>
              <a:gd name="T9" fmla="*/ 71 h 1008"/>
              <a:gd name="T10" fmla="*/ 6124 w 6980"/>
              <a:gd name="T11" fmla="*/ 45 h 1008"/>
              <a:gd name="T12" fmla="*/ 5904 w 6980"/>
              <a:gd name="T13" fmla="*/ 25 h 1008"/>
              <a:gd name="T14" fmla="*/ 5684 w 6980"/>
              <a:gd name="T15" fmla="*/ 11 h 1008"/>
              <a:gd name="T16" fmla="*/ 5460 w 6980"/>
              <a:gd name="T17" fmla="*/ 2 h 1008"/>
              <a:gd name="T18" fmla="*/ 5235 w 6980"/>
              <a:gd name="T19" fmla="*/ 0 h 1008"/>
              <a:gd name="T20" fmla="*/ 5122 w 6980"/>
              <a:gd name="T21" fmla="*/ 0 h 1008"/>
              <a:gd name="T22" fmla="*/ 4898 w 6980"/>
              <a:gd name="T23" fmla="*/ 5 h 1008"/>
              <a:gd name="T24" fmla="*/ 4675 w 6980"/>
              <a:gd name="T25" fmla="*/ 18 h 1008"/>
              <a:gd name="T26" fmla="*/ 4455 w 6980"/>
              <a:gd name="T27" fmla="*/ 34 h 1008"/>
              <a:gd name="T28" fmla="*/ 4236 w 6980"/>
              <a:gd name="T29" fmla="*/ 58 h 1008"/>
              <a:gd name="T30" fmla="*/ 4020 w 6980"/>
              <a:gd name="T31" fmla="*/ 85 h 1008"/>
              <a:gd name="T32" fmla="*/ 3807 w 6980"/>
              <a:gd name="T33" fmla="*/ 118 h 1008"/>
              <a:gd name="T34" fmla="*/ 3595 w 6980"/>
              <a:gd name="T35" fmla="*/ 154 h 1008"/>
              <a:gd name="T36" fmla="*/ 3491 w 6980"/>
              <a:gd name="T37" fmla="*/ 174 h 1008"/>
              <a:gd name="T38" fmla="*/ 3280 w 6980"/>
              <a:gd name="T39" fmla="*/ 214 h 1008"/>
              <a:gd name="T40" fmla="*/ 3069 w 6980"/>
              <a:gd name="T41" fmla="*/ 251 h 1008"/>
              <a:gd name="T42" fmla="*/ 2853 w 6980"/>
              <a:gd name="T43" fmla="*/ 281 h 1008"/>
              <a:gd name="T44" fmla="*/ 2635 w 6980"/>
              <a:gd name="T45" fmla="*/ 305 h 1008"/>
              <a:gd name="T46" fmla="*/ 2416 w 6980"/>
              <a:gd name="T47" fmla="*/ 323 h 1008"/>
              <a:gd name="T48" fmla="*/ 2193 w 6980"/>
              <a:gd name="T49" fmla="*/ 338 h 1008"/>
              <a:gd name="T50" fmla="*/ 1969 w 6980"/>
              <a:gd name="T51" fmla="*/ 345 h 1008"/>
              <a:gd name="T52" fmla="*/ 1745 w 6980"/>
              <a:gd name="T53" fmla="*/ 349 h 1008"/>
              <a:gd name="T54" fmla="*/ 1633 w 6980"/>
              <a:gd name="T55" fmla="*/ 347 h 1008"/>
              <a:gd name="T56" fmla="*/ 1407 w 6980"/>
              <a:gd name="T57" fmla="*/ 341 h 1008"/>
              <a:gd name="T58" fmla="*/ 1184 w 6980"/>
              <a:gd name="T59" fmla="*/ 330 h 1008"/>
              <a:gd name="T60" fmla="*/ 964 w 6980"/>
              <a:gd name="T61" fmla="*/ 316 h 1008"/>
              <a:gd name="T62" fmla="*/ 745 w 6980"/>
              <a:gd name="T63" fmla="*/ 294 h 1008"/>
              <a:gd name="T64" fmla="*/ 529 w 6980"/>
              <a:gd name="T65" fmla="*/ 267 h 1008"/>
              <a:gd name="T66" fmla="*/ 316 w 6980"/>
              <a:gd name="T67" fmla="*/ 234 h 1008"/>
              <a:gd name="T68" fmla="*/ 105 w 6980"/>
              <a:gd name="T69" fmla="*/ 194 h 1008"/>
              <a:gd name="T70" fmla="*/ 0 w 6980"/>
              <a:gd name="T7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80" h="1008">
                <a:moveTo>
                  <a:pt x="0" y="1008"/>
                </a:moveTo>
                <a:lnTo>
                  <a:pt x="6980" y="1008"/>
                </a:lnTo>
                <a:lnTo>
                  <a:pt x="6980" y="174"/>
                </a:lnTo>
                <a:lnTo>
                  <a:pt x="6980" y="174"/>
                </a:lnTo>
                <a:lnTo>
                  <a:pt x="6875" y="154"/>
                </a:lnTo>
                <a:lnTo>
                  <a:pt x="6769" y="134"/>
                </a:lnTo>
                <a:lnTo>
                  <a:pt x="6664" y="118"/>
                </a:lnTo>
                <a:lnTo>
                  <a:pt x="6557" y="102"/>
                </a:lnTo>
                <a:lnTo>
                  <a:pt x="6449" y="85"/>
                </a:lnTo>
                <a:lnTo>
                  <a:pt x="6342" y="71"/>
                </a:lnTo>
                <a:lnTo>
                  <a:pt x="6233" y="58"/>
                </a:lnTo>
                <a:lnTo>
                  <a:pt x="6124" y="45"/>
                </a:lnTo>
                <a:lnTo>
                  <a:pt x="6015" y="34"/>
                </a:lnTo>
                <a:lnTo>
                  <a:pt x="5904" y="25"/>
                </a:lnTo>
                <a:lnTo>
                  <a:pt x="5795" y="18"/>
                </a:lnTo>
                <a:lnTo>
                  <a:pt x="5684" y="11"/>
                </a:lnTo>
                <a:lnTo>
                  <a:pt x="5571" y="5"/>
                </a:lnTo>
                <a:lnTo>
                  <a:pt x="5460" y="2"/>
                </a:lnTo>
                <a:lnTo>
                  <a:pt x="5347" y="0"/>
                </a:lnTo>
                <a:lnTo>
                  <a:pt x="5235" y="0"/>
                </a:lnTo>
                <a:lnTo>
                  <a:pt x="5235" y="0"/>
                </a:lnTo>
                <a:lnTo>
                  <a:pt x="5122" y="0"/>
                </a:lnTo>
                <a:lnTo>
                  <a:pt x="5009" y="2"/>
                </a:lnTo>
                <a:lnTo>
                  <a:pt x="4898" y="5"/>
                </a:lnTo>
                <a:lnTo>
                  <a:pt x="4786" y="11"/>
                </a:lnTo>
                <a:lnTo>
                  <a:pt x="4675" y="18"/>
                </a:lnTo>
                <a:lnTo>
                  <a:pt x="4566" y="25"/>
                </a:lnTo>
                <a:lnTo>
                  <a:pt x="4455" y="34"/>
                </a:lnTo>
                <a:lnTo>
                  <a:pt x="4345" y="45"/>
                </a:lnTo>
                <a:lnTo>
                  <a:pt x="4236" y="58"/>
                </a:lnTo>
                <a:lnTo>
                  <a:pt x="4129" y="71"/>
                </a:lnTo>
                <a:lnTo>
                  <a:pt x="4020" y="85"/>
                </a:lnTo>
                <a:lnTo>
                  <a:pt x="3913" y="102"/>
                </a:lnTo>
                <a:lnTo>
                  <a:pt x="3807" y="118"/>
                </a:lnTo>
                <a:lnTo>
                  <a:pt x="3700" y="134"/>
                </a:lnTo>
                <a:lnTo>
                  <a:pt x="3595" y="154"/>
                </a:lnTo>
                <a:lnTo>
                  <a:pt x="3491" y="174"/>
                </a:lnTo>
                <a:lnTo>
                  <a:pt x="3491" y="174"/>
                </a:lnTo>
                <a:lnTo>
                  <a:pt x="3385" y="194"/>
                </a:lnTo>
                <a:lnTo>
                  <a:pt x="3280" y="214"/>
                </a:lnTo>
                <a:lnTo>
                  <a:pt x="3175" y="234"/>
                </a:lnTo>
                <a:lnTo>
                  <a:pt x="3069" y="251"/>
                </a:lnTo>
                <a:lnTo>
                  <a:pt x="2962" y="267"/>
                </a:lnTo>
                <a:lnTo>
                  <a:pt x="2853" y="281"/>
                </a:lnTo>
                <a:lnTo>
                  <a:pt x="2745" y="294"/>
                </a:lnTo>
                <a:lnTo>
                  <a:pt x="2635" y="305"/>
                </a:lnTo>
                <a:lnTo>
                  <a:pt x="2525" y="316"/>
                </a:lnTo>
                <a:lnTo>
                  <a:pt x="2416" y="323"/>
                </a:lnTo>
                <a:lnTo>
                  <a:pt x="2305" y="330"/>
                </a:lnTo>
                <a:lnTo>
                  <a:pt x="2193" y="338"/>
                </a:lnTo>
                <a:lnTo>
                  <a:pt x="2082" y="341"/>
                </a:lnTo>
                <a:lnTo>
                  <a:pt x="1969" y="345"/>
                </a:lnTo>
                <a:lnTo>
                  <a:pt x="1858" y="347"/>
                </a:lnTo>
                <a:lnTo>
                  <a:pt x="1745" y="349"/>
                </a:lnTo>
                <a:lnTo>
                  <a:pt x="1745" y="349"/>
                </a:lnTo>
                <a:lnTo>
                  <a:pt x="1633" y="347"/>
                </a:lnTo>
                <a:lnTo>
                  <a:pt x="1520" y="345"/>
                </a:lnTo>
                <a:lnTo>
                  <a:pt x="1407" y="341"/>
                </a:lnTo>
                <a:lnTo>
                  <a:pt x="1296" y="338"/>
                </a:lnTo>
                <a:lnTo>
                  <a:pt x="1184" y="330"/>
                </a:lnTo>
                <a:lnTo>
                  <a:pt x="1074" y="323"/>
                </a:lnTo>
                <a:lnTo>
                  <a:pt x="964" y="316"/>
                </a:lnTo>
                <a:lnTo>
                  <a:pt x="854" y="305"/>
                </a:lnTo>
                <a:lnTo>
                  <a:pt x="745" y="294"/>
                </a:lnTo>
                <a:lnTo>
                  <a:pt x="638" y="281"/>
                </a:lnTo>
                <a:lnTo>
                  <a:pt x="529" y="267"/>
                </a:lnTo>
                <a:lnTo>
                  <a:pt x="422" y="251"/>
                </a:lnTo>
                <a:lnTo>
                  <a:pt x="316" y="234"/>
                </a:lnTo>
                <a:lnTo>
                  <a:pt x="209" y="214"/>
                </a:lnTo>
                <a:lnTo>
                  <a:pt x="105" y="194"/>
                </a:lnTo>
                <a:lnTo>
                  <a:pt x="0" y="174"/>
                </a:lnTo>
                <a:lnTo>
                  <a:pt x="0" y="1008"/>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4" name="Freeform 5"/>
          <p:cNvSpPr>
            <a:spLocks/>
          </p:cNvSpPr>
          <p:nvPr userDrawn="1"/>
        </p:nvSpPr>
        <p:spPr bwMode="auto">
          <a:xfrm>
            <a:off x="1278" y="0"/>
            <a:ext cx="6092825" cy="3400426"/>
          </a:xfrm>
          <a:custGeom>
            <a:avLst/>
            <a:gdLst>
              <a:gd name="T0" fmla="*/ 3838 w 3838"/>
              <a:gd name="T1" fmla="*/ 0 h 2142"/>
              <a:gd name="T2" fmla="*/ 0 w 3838"/>
              <a:gd name="T3" fmla="*/ 0 h 2142"/>
              <a:gd name="T4" fmla="*/ 0 w 3838"/>
              <a:gd name="T5" fmla="*/ 1950 h 2142"/>
              <a:gd name="T6" fmla="*/ 0 w 3838"/>
              <a:gd name="T7" fmla="*/ 1950 h 2142"/>
              <a:gd name="T8" fmla="*/ 116 w 3838"/>
              <a:gd name="T9" fmla="*/ 1974 h 2142"/>
              <a:gd name="T10" fmla="*/ 230 w 3838"/>
              <a:gd name="T11" fmla="*/ 1996 h 2142"/>
              <a:gd name="T12" fmla="*/ 348 w 3838"/>
              <a:gd name="T13" fmla="*/ 2016 h 2142"/>
              <a:gd name="T14" fmla="*/ 464 w 3838"/>
              <a:gd name="T15" fmla="*/ 2036 h 2142"/>
              <a:gd name="T16" fmla="*/ 582 w 3838"/>
              <a:gd name="T17" fmla="*/ 2052 h 2142"/>
              <a:gd name="T18" fmla="*/ 702 w 3838"/>
              <a:gd name="T19" fmla="*/ 2068 h 2142"/>
              <a:gd name="T20" fmla="*/ 820 w 3838"/>
              <a:gd name="T21" fmla="*/ 2082 h 2142"/>
              <a:gd name="T22" fmla="*/ 940 w 3838"/>
              <a:gd name="T23" fmla="*/ 2094 h 2142"/>
              <a:gd name="T24" fmla="*/ 1060 w 3838"/>
              <a:gd name="T25" fmla="*/ 2106 h 2142"/>
              <a:gd name="T26" fmla="*/ 1182 w 3838"/>
              <a:gd name="T27" fmla="*/ 2116 h 2142"/>
              <a:gd name="T28" fmla="*/ 1302 w 3838"/>
              <a:gd name="T29" fmla="*/ 2124 h 2142"/>
              <a:gd name="T30" fmla="*/ 1426 w 3838"/>
              <a:gd name="T31" fmla="*/ 2130 h 2142"/>
              <a:gd name="T32" fmla="*/ 1548 w 3838"/>
              <a:gd name="T33" fmla="*/ 2136 h 2142"/>
              <a:gd name="T34" fmla="*/ 1672 w 3838"/>
              <a:gd name="T35" fmla="*/ 2138 h 2142"/>
              <a:gd name="T36" fmla="*/ 1796 w 3838"/>
              <a:gd name="T37" fmla="*/ 2142 h 2142"/>
              <a:gd name="T38" fmla="*/ 1920 w 3838"/>
              <a:gd name="T39" fmla="*/ 2142 h 2142"/>
              <a:gd name="T40" fmla="*/ 1920 w 3838"/>
              <a:gd name="T41" fmla="*/ 2142 h 2142"/>
              <a:gd name="T42" fmla="*/ 2044 w 3838"/>
              <a:gd name="T43" fmla="*/ 2142 h 2142"/>
              <a:gd name="T44" fmla="*/ 2166 w 3838"/>
              <a:gd name="T45" fmla="*/ 2138 h 2142"/>
              <a:gd name="T46" fmla="*/ 2290 w 3838"/>
              <a:gd name="T47" fmla="*/ 2136 h 2142"/>
              <a:gd name="T48" fmla="*/ 2412 w 3838"/>
              <a:gd name="T49" fmla="*/ 2130 h 2142"/>
              <a:gd name="T50" fmla="*/ 2536 w 3838"/>
              <a:gd name="T51" fmla="*/ 2124 h 2142"/>
              <a:gd name="T52" fmla="*/ 2656 w 3838"/>
              <a:gd name="T53" fmla="*/ 2116 h 2142"/>
              <a:gd name="T54" fmla="*/ 2778 w 3838"/>
              <a:gd name="T55" fmla="*/ 2106 h 2142"/>
              <a:gd name="T56" fmla="*/ 2898 w 3838"/>
              <a:gd name="T57" fmla="*/ 2094 h 2142"/>
              <a:gd name="T58" fmla="*/ 3018 w 3838"/>
              <a:gd name="T59" fmla="*/ 2082 h 2142"/>
              <a:gd name="T60" fmla="*/ 3138 w 3838"/>
              <a:gd name="T61" fmla="*/ 2068 h 2142"/>
              <a:gd name="T62" fmla="*/ 3258 w 3838"/>
              <a:gd name="T63" fmla="*/ 2052 h 2142"/>
              <a:gd name="T64" fmla="*/ 3376 w 3838"/>
              <a:gd name="T65" fmla="*/ 2036 h 2142"/>
              <a:gd name="T66" fmla="*/ 3492 w 3838"/>
              <a:gd name="T67" fmla="*/ 2016 h 2142"/>
              <a:gd name="T68" fmla="*/ 3608 w 3838"/>
              <a:gd name="T69" fmla="*/ 1996 h 2142"/>
              <a:gd name="T70" fmla="*/ 3724 w 3838"/>
              <a:gd name="T71" fmla="*/ 1974 h 2142"/>
              <a:gd name="T72" fmla="*/ 3838 w 3838"/>
              <a:gd name="T73" fmla="*/ 1950 h 2142"/>
              <a:gd name="T74" fmla="*/ 3838 w 3838"/>
              <a:gd name="T75" fmla="*/ 0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8" h="2142">
                <a:moveTo>
                  <a:pt x="3838" y="0"/>
                </a:moveTo>
                <a:lnTo>
                  <a:pt x="0" y="0"/>
                </a:lnTo>
                <a:lnTo>
                  <a:pt x="0" y="1950"/>
                </a:lnTo>
                <a:lnTo>
                  <a:pt x="0" y="1950"/>
                </a:lnTo>
                <a:lnTo>
                  <a:pt x="116" y="1974"/>
                </a:lnTo>
                <a:lnTo>
                  <a:pt x="230" y="1996"/>
                </a:lnTo>
                <a:lnTo>
                  <a:pt x="348" y="2016"/>
                </a:lnTo>
                <a:lnTo>
                  <a:pt x="464" y="2036"/>
                </a:lnTo>
                <a:lnTo>
                  <a:pt x="582" y="2052"/>
                </a:lnTo>
                <a:lnTo>
                  <a:pt x="702" y="2068"/>
                </a:lnTo>
                <a:lnTo>
                  <a:pt x="820" y="2082"/>
                </a:lnTo>
                <a:lnTo>
                  <a:pt x="940" y="2094"/>
                </a:lnTo>
                <a:lnTo>
                  <a:pt x="1060" y="2106"/>
                </a:lnTo>
                <a:lnTo>
                  <a:pt x="1182" y="2116"/>
                </a:lnTo>
                <a:lnTo>
                  <a:pt x="1302" y="2124"/>
                </a:lnTo>
                <a:lnTo>
                  <a:pt x="1426" y="2130"/>
                </a:lnTo>
                <a:lnTo>
                  <a:pt x="1548" y="2136"/>
                </a:lnTo>
                <a:lnTo>
                  <a:pt x="1672" y="2138"/>
                </a:lnTo>
                <a:lnTo>
                  <a:pt x="1796" y="2142"/>
                </a:lnTo>
                <a:lnTo>
                  <a:pt x="1920" y="2142"/>
                </a:lnTo>
                <a:lnTo>
                  <a:pt x="1920" y="2142"/>
                </a:lnTo>
                <a:lnTo>
                  <a:pt x="2044" y="2142"/>
                </a:lnTo>
                <a:lnTo>
                  <a:pt x="2166" y="2138"/>
                </a:lnTo>
                <a:lnTo>
                  <a:pt x="2290" y="2136"/>
                </a:lnTo>
                <a:lnTo>
                  <a:pt x="2412" y="2130"/>
                </a:lnTo>
                <a:lnTo>
                  <a:pt x="2536" y="2124"/>
                </a:lnTo>
                <a:lnTo>
                  <a:pt x="2656" y="2116"/>
                </a:lnTo>
                <a:lnTo>
                  <a:pt x="2778" y="2106"/>
                </a:lnTo>
                <a:lnTo>
                  <a:pt x="2898" y="2094"/>
                </a:lnTo>
                <a:lnTo>
                  <a:pt x="3018" y="2082"/>
                </a:lnTo>
                <a:lnTo>
                  <a:pt x="3138" y="2068"/>
                </a:lnTo>
                <a:lnTo>
                  <a:pt x="3258" y="2052"/>
                </a:lnTo>
                <a:lnTo>
                  <a:pt x="3376" y="2036"/>
                </a:lnTo>
                <a:lnTo>
                  <a:pt x="3492" y="2016"/>
                </a:lnTo>
                <a:lnTo>
                  <a:pt x="3608" y="1996"/>
                </a:lnTo>
                <a:lnTo>
                  <a:pt x="3724" y="1974"/>
                </a:lnTo>
                <a:lnTo>
                  <a:pt x="3838" y="1950"/>
                </a:lnTo>
                <a:lnTo>
                  <a:pt x="3838" y="0"/>
                </a:lnTo>
                <a:close/>
              </a:path>
            </a:pathLst>
          </a:custGeom>
          <a:solidFill>
            <a:srgbClr val="005CB9">
              <a:alpha val="80000"/>
            </a:srgbClr>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 name="Untertitel 2"/>
          <p:cNvSpPr>
            <a:spLocks noGrp="1"/>
          </p:cNvSpPr>
          <p:nvPr>
            <p:ph type="subTitle" idx="1" hasCustomPrompt="1"/>
          </p:nvPr>
        </p:nvSpPr>
        <p:spPr>
          <a:xfrm>
            <a:off x="542926" y="1917584"/>
            <a:ext cx="5063558"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„Hintergrund formatieren“</a:t>
            </a:r>
          </a:p>
        </p:txBody>
      </p:sp>
      <p:sp>
        <p:nvSpPr>
          <p:cNvPr id="8" name="Titel 1"/>
          <p:cNvSpPr>
            <a:spLocks noGrp="1"/>
          </p:cNvSpPr>
          <p:nvPr>
            <p:ph type="ctrTitle" hasCustomPrompt="1"/>
          </p:nvPr>
        </p:nvSpPr>
        <p:spPr>
          <a:xfrm>
            <a:off x="542925" y="447675"/>
            <a:ext cx="4206422" cy="1247775"/>
          </a:xfrm>
        </p:spPr>
        <p:txBody>
          <a:bodyPr/>
          <a:lstStyle>
            <a:lvl1pPr>
              <a:defRPr sz="3200" baseline="0">
                <a:solidFill>
                  <a:schemeClr val="bg1"/>
                </a:solidFill>
              </a:defRPr>
            </a:lvl1pPr>
          </a:lstStyle>
          <a:p>
            <a:r>
              <a:rPr lang="de-DE" dirty="0"/>
              <a:t>Hier steht ein sehr lange Headline  32pt</a:t>
            </a:r>
          </a:p>
        </p:txBody>
      </p:sp>
      <p:pic>
        <p:nvPicPr>
          <p:cNvPr id="12" name="Grafik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3982246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folie ohne Bild">
    <p:bg>
      <p:bgPr>
        <a:solidFill>
          <a:srgbClr val="0071B9"/>
        </a:solidFill>
        <a:effectLst/>
      </p:bgPr>
    </p:bg>
    <p:spTree>
      <p:nvGrpSpPr>
        <p:cNvPr id="1" name=""/>
        <p:cNvGrpSpPr/>
        <p:nvPr/>
      </p:nvGrpSpPr>
      <p:grpSpPr>
        <a:xfrm>
          <a:off x="0" y="0"/>
          <a:ext cx="0" cy="0"/>
          <a:chOff x="0" y="0"/>
          <a:chExt cx="0" cy="0"/>
        </a:xfrm>
      </p:grpSpPr>
      <p:sp>
        <p:nvSpPr>
          <p:cNvPr id="7" name="Freeform 5"/>
          <p:cNvSpPr>
            <a:spLocks/>
          </p:cNvSpPr>
          <p:nvPr userDrawn="1"/>
        </p:nvSpPr>
        <p:spPr bwMode="auto">
          <a:xfrm>
            <a:off x="-1" y="5125431"/>
            <a:ext cx="12190414" cy="1760131"/>
          </a:xfrm>
          <a:custGeom>
            <a:avLst/>
            <a:gdLst>
              <a:gd name="T0" fmla="*/ 6980 w 6980"/>
              <a:gd name="T1" fmla="*/ 1008 h 1008"/>
              <a:gd name="T2" fmla="*/ 6980 w 6980"/>
              <a:gd name="T3" fmla="*/ 174 h 1008"/>
              <a:gd name="T4" fmla="*/ 6769 w 6980"/>
              <a:gd name="T5" fmla="*/ 134 h 1008"/>
              <a:gd name="T6" fmla="*/ 6557 w 6980"/>
              <a:gd name="T7" fmla="*/ 102 h 1008"/>
              <a:gd name="T8" fmla="*/ 6342 w 6980"/>
              <a:gd name="T9" fmla="*/ 71 h 1008"/>
              <a:gd name="T10" fmla="*/ 6124 w 6980"/>
              <a:gd name="T11" fmla="*/ 45 h 1008"/>
              <a:gd name="T12" fmla="*/ 5904 w 6980"/>
              <a:gd name="T13" fmla="*/ 25 h 1008"/>
              <a:gd name="T14" fmla="*/ 5684 w 6980"/>
              <a:gd name="T15" fmla="*/ 11 h 1008"/>
              <a:gd name="T16" fmla="*/ 5460 w 6980"/>
              <a:gd name="T17" fmla="*/ 2 h 1008"/>
              <a:gd name="T18" fmla="*/ 5235 w 6980"/>
              <a:gd name="T19" fmla="*/ 0 h 1008"/>
              <a:gd name="T20" fmla="*/ 5122 w 6980"/>
              <a:gd name="T21" fmla="*/ 0 h 1008"/>
              <a:gd name="T22" fmla="*/ 4898 w 6980"/>
              <a:gd name="T23" fmla="*/ 5 h 1008"/>
              <a:gd name="T24" fmla="*/ 4675 w 6980"/>
              <a:gd name="T25" fmla="*/ 18 h 1008"/>
              <a:gd name="T26" fmla="*/ 4455 w 6980"/>
              <a:gd name="T27" fmla="*/ 34 h 1008"/>
              <a:gd name="T28" fmla="*/ 4236 w 6980"/>
              <a:gd name="T29" fmla="*/ 58 h 1008"/>
              <a:gd name="T30" fmla="*/ 4020 w 6980"/>
              <a:gd name="T31" fmla="*/ 85 h 1008"/>
              <a:gd name="T32" fmla="*/ 3807 w 6980"/>
              <a:gd name="T33" fmla="*/ 118 h 1008"/>
              <a:gd name="T34" fmla="*/ 3595 w 6980"/>
              <a:gd name="T35" fmla="*/ 154 h 1008"/>
              <a:gd name="T36" fmla="*/ 3491 w 6980"/>
              <a:gd name="T37" fmla="*/ 174 h 1008"/>
              <a:gd name="T38" fmla="*/ 3280 w 6980"/>
              <a:gd name="T39" fmla="*/ 214 h 1008"/>
              <a:gd name="T40" fmla="*/ 3069 w 6980"/>
              <a:gd name="T41" fmla="*/ 251 h 1008"/>
              <a:gd name="T42" fmla="*/ 2853 w 6980"/>
              <a:gd name="T43" fmla="*/ 281 h 1008"/>
              <a:gd name="T44" fmla="*/ 2635 w 6980"/>
              <a:gd name="T45" fmla="*/ 305 h 1008"/>
              <a:gd name="T46" fmla="*/ 2416 w 6980"/>
              <a:gd name="T47" fmla="*/ 323 h 1008"/>
              <a:gd name="T48" fmla="*/ 2193 w 6980"/>
              <a:gd name="T49" fmla="*/ 338 h 1008"/>
              <a:gd name="T50" fmla="*/ 1969 w 6980"/>
              <a:gd name="T51" fmla="*/ 345 h 1008"/>
              <a:gd name="T52" fmla="*/ 1745 w 6980"/>
              <a:gd name="T53" fmla="*/ 349 h 1008"/>
              <a:gd name="T54" fmla="*/ 1633 w 6980"/>
              <a:gd name="T55" fmla="*/ 347 h 1008"/>
              <a:gd name="T56" fmla="*/ 1407 w 6980"/>
              <a:gd name="T57" fmla="*/ 341 h 1008"/>
              <a:gd name="T58" fmla="*/ 1184 w 6980"/>
              <a:gd name="T59" fmla="*/ 330 h 1008"/>
              <a:gd name="T60" fmla="*/ 964 w 6980"/>
              <a:gd name="T61" fmla="*/ 316 h 1008"/>
              <a:gd name="T62" fmla="*/ 745 w 6980"/>
              <a:gd name="T63" fmla="*/ 294 h 1008"/>
              <a:gd name="T64" fmla="*/ 529 w 6980"/>
              <a:gd name="T65" fmla="*/ 267 h 1008"/>
              <a:gd name="T66" fmla="*/ 316 w 6980"/>
              <a:gd name="T67" fmla="*/ 234 h 1008"/>
              <a:gd name="T68" fmla="*/ 105 w 6980"/>
              <a:gd name="T69" fmla="*/ 194 h 1008"/>
              <a:gd name="T70" fmla="*/ 0 w 6980"/>
              <a:gd name="T7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80" h="1008">
                <a:moveTo>
                  <a:pt x="0" y="1008"/>
                </a:moveTo>
                <a:lnTo>
                  <a:pt x="6980" y="1008"/>
                </a:lnTo>
                <a:lnTo>
                  <a:pt x="6980" y="174"/>
                </a:lnTo>
                <a:lnTo>
                  <a:pt x="6980" y="174"/>
                </a:lnTo>
                <a:lnTo>
                  <a:pt x="6875" y="154"/>
                </a:lnTo>
                <a:lnTo>
                  <a:pt x="6769" y="134"/>
                </a:lnTo>
                <a:lnTo>
                  <a:pt x="6664" y="118"/>
                </a:lnTo>
                <a:lnTo>
                  <a:pt x="6557" y="102"/>
                </a:lnTo>
                <a:lnTo>
                  <a:pt x="6449" y="85"/>
                </a:lnTo>
                <a:lnTo>
                  <a:pt x="6342" y="71"/>
                </a:lnTo>
                <a:lnTo>
                  <a:pt x="6233" y="58"/>
                </a:lnTo>
                <a:lnTo>
                  <a:pt x="6124" y="45"/>
                </a:lnTo>
                <a:lnTo>
                  <a:pt x="6015" y="34"/>
                </a:lnTo>
                <a:lnTo>
                  <a:pt x="5904" y="25"/>
                </a:lnTo>
                <a:lnTo>
                  <a:pt x="5795" y="18"/>
                </a:lnTo>
                <a:lnTo>
                  <a:pt x="5684" y="11"/>
                </a:lnTo>
                <a:lnTo>
                  <a:pt x="5571" y="5"/>
                </a:lnTo>
                <a:lnTo>
                  <a:pt x="5460" y="2"/>
                </a:lnTo>
                <a:lnTo>
                  <a:pt x="5347" y="0"/>
                </a:lnTo>
                <a:lnTo>
                  <a:pt x="5235" y="0"/>
                </a:lnTo>
                <a:lnTo>
                  <a:pt x="5235" y="0"/>
                </a:lnTo>
                <a:lnTo>
                  <a:pt x="5122" y="0"/>
                </a:lnTo>
                <a:lnTo>
                  <a:pt x="5009" y="2"/>
                </a:lnTo>
                <a:lnTo>
                  <a:pt x="4898" y="5"/>
                </a:lnTo>
                <a:lnTo>
                  <a:pt x="4786" y="11"/>
                </a:lnTo>
                <a:lnTo>
                  <a:pt x="4675" y="18"/>
                </a:lnTo>
                <a:lnTo>
                  <a:pt x="4566" y="25"/>
                </a:lnTo>
                <a:lnTo>
                  <a:pt x="4455" y="34"/>
                </a:lnTo>
                <a:lnTo>
                  <a:pt x="4345" y="45"/>
                </a:lnTo>
                <a:lnTo>
                  <a:pt x="4236" y="58"/>
                </a:lnTo>
                <a:lnTo>
                  <a:pt x="4129" y="71"/>
                </a:lnTo>
                <a:lnTo>
                  <a:pt x="4020" y="85"/>
                </a:lnTo>
                <a:lnTo>
                  <a:pt x="3913" y="102"/>
                </a:lnTo>
                <a:lnTo>
                  <a:pt x="3807" y="118"/>
                </a:lnTo>
                <a:lnTo>
                  <a:pt x="3700" y="134"/>
                </a:lnTo>
                <a:lnTo>
                  <a:pt x="3595" y="154"/>
                </a:lnTo>
                <a:lnTo>
                  <a:pt x="3491" y="174"/>
                </a:lnTo>
                <a:lnTo>
                  <a:pt x="3491" y="174"/>
                </a:lnTo>
                <a:lnTo>
                  <a:pt x="3385" y="194"/>
                </a:lnTo>
                <a:lnTo>
                  <a:pt x="3280" y="214"/>
                </a:lnTo>
                <a:lnTo>
                  <a:pt x="3175" y="234"/>
                </a:lnTo>
                <a:lnTo>
                  <a:pt x="3069" y="251"/>
                </a:lnTo>
                <a:lnTo>
                  <a:pt x="2962" y="267"/>
                </a:lnTo>
                <a:lnTo>
                  <a:pt x="2853" y="281"/>
                </a:lnTo>
                <a:lnTo>
                  <a:pt x="2745" y="294"/>
                </a:lnTo>
                <a:lnTo>
                  <a:pt x="2635" y="305"/>
                </a:lnTo>
                <a:lnTo>
                  <a:pt x="2525" y="316"/>
                </a:lnTo>
                <a:lnTo>
                  <a:pt x="2416" y="323"/>
                </a:lnTo>
                <a:lnTo>
                  <a:pt x="2305" y="330"/>
                </a:lnTo>
                <a:lnTo>
                  <a:pt x="2193" y="338"/>
                </a:lnTo>
                <a:lnTo>
                  <a:pt x="2082" y="341"/>
                </a:lnTo>
                <a:lnTo>
                  <a:pt x="1969" y="345"/>
                </a:lnTo>
                <a:lnTo>
                  <a:pt x="1858" y="347"/>
                </a:lnTo>
                <a:lnTo>
                  <a:pt x="1745" y="349"/>
                </a:lnTo>
                <a:lnTo>
                  <a:pt x="1745" y="349"/>
                </a:lnTo>
                <a:lnTo>
                  <a:pt x="1633" y="347"/>
                </a:lnTo>
                <a:lnTo>
                  <a:pt x="1520" y="345"/>
                </a:lnTo>
                <a:lnTo>
                  <a:pt x="1407" y="341"/>
                </a:lnTo>
                <a:lnTo>
                  <a:pt x="1296" y="338"/>
                </a:lnTo>
                <a:lnTo>
                  <a:pt x="1184" y="330"/>
                </a:lnTo>
                <a:lnTo>
                  <a:pt x="1074" y="323"/>
                </a:lnTo>
                <a:lnTo>
                  <a:pt x="964" y="316"/>
                </a:lnTo>
                <a:lnTo>
                  <a:pt x="854" y="305"/>
                </a:lnTo>
                <a:lnTo>
                  <a:pt x="745" y="294"/>
                </a:lnTo>
                <a:lnTo>
                  <a:pt x="638" y="281"/>
                </a:lnTo>
                <a:lnTo>
                  <a:pt x="529" y="267"/>
                </a:lnTo>
                <a:lnTo>
                  <a:pt x="422" y="251"/>
                </a:lnTo>
                <a:lnTo>
                  <a:pt x="316" y="234"/>
                </a:lnTo>
                <a:lnTo>
                  <a:pt x="209" y="214"/>
                </a:lnTo>
                <a:lnTo>
                  <a:pt x="105" y="194"/>
                </a:lnTo>
                <a:lnTo>
                  <a:pt x="0" y="174"/>
                </a:lnTo>
                <a:lnTo>
                  <a:pt x="0" y="1008"/>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5" y="447676"/>
            <a:ext cx="6512262" cy="1247774"/>
          </a:xfrm>
        </p:spPr>
        <p:txBody>
          <a:bodyPr/>
          <a:lstStyle>
            <a:lvl1pPr>
              <a:defRPr sz="3200">
                <a:solidFill>
                  <a:schemeClr val="bg1"/>
                </a:solidFill>
              </a:defRPr>
            </a:lvl1pPr>
          </a:lstStyle>
          <a:p>
            <a:r>
              <a:rPr lang="de-DE" dirty="0"/>
              <a:t>Variante ohne geeignetes Bildmaterial 32pt</a:t>
            </a:r>
          </a:p>
        </p:txBody>
      </p:sp>
      <p:sp>
        <p:nvSpPr>
          <p:cNvPr id="3"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br>
              <a:rPr lang="de-DE" dirty="0"/>
            </a:br>
            <a:r>
              <a:rPr lang="de-DE" dirty="0"/>
              <a:t>Ort, Datum</a:t>
            </a:r>
          </a:p>
        </p:txBody>
      </p:sp>
      <p:pic>
        <p:nvPicPr>
          <p:cNvPr id="9" name="Grafik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882310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Toner sparen">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792850"/>
            <a:ext cx="12190413" cy="1614235"/>
          </a:xfrm>
          <a:prstGeom prst="rect">
            <a:avLst/>
          </a:prstGeom>
        </p:spPr>
      </p:pic>
      <p:sp>
        <p:nvSpPr>
          <p:cNvPr id="8" name="Titel 1"/>
          <p:cNvSpPr>
            <a:spLocks noGrp="1"/>
          </p:cNvSpPr>
          <p:nvPr>
            <p:ph type="ctrTitle" hasCustomPrompt="1"/>
          </p:nvPr>
        </p:nvSpPr>
        <p:spPr>
          <a:xfrm>
            <a:off x="542926" y="447676"/>
            <a:ext cx="6512262" cy="1247774"/>
          </a:xfrm>
        </p:spPr>
        <p:txBody>
          <a:bodyPr/>
          <a:lstStyle>
            <a:lvl1pPr>
              <a:defRPr sz="3200" baseline="0">
                <a:solidFill>
                  <a:schemeClr val="tx2"/>
                </a:solidFill>
              </a:defRPr>
            </a:lvl1pPr>
          </a:lstStyle>
          <a:p>
            <a:r>
              <a:rPr lang="de-DE" dirty="0"/>
              <a:t>Variante »Toner sparen« für interne Präsentationen 32pt</a:t>
            </a:r>
          </a:p>
        </p:txBody>
      </p:sp>
      <p:sp>
        <p:nvSpPr>
          <p:cNvPr id="9"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10"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p>
          <a:p>
            <a:pPr lvl="0"/>
            <a:r>
              <a:rPr lang="de-DE" dirty="0"/>
              <a:t>Ort, Datum</a:t>
            </a:r>
          </a:p>
        </p:txBody>
      </p:sp>
      <p:pic>
        <p:nvPicPr>
          <p:cNvPr id="6" name="Grafik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4945250"/>
            <a:ext cx="12203361" cy="1614235"/>
          </a:xfrm>
          <a:prstGeom prst="rect">
            <a:avLst/>
          </a:prstGeom>
        </p:spPr>
      </p:pic>
    </p:spTree>
    <p:extLst>
      <p:ext uri="{BB962C8B-B14F-4D97-AF65-F5344CB8AC3E}">
        <p14:creationId xmlns:p14="http://schemas.microsoft.com/office/powerpoint/2010/main" val="2312417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bg>
      <p:bgPr>
        <a:solidFill>
          <a:schemeClr val="accent1"/>
        </a:solidFill>
        <a:effectLst/>
      </p:bgPr>
    </p:bg>
    <p:spTree>
      <p:nvGrpSpPr>
        <p:cNvPr id="1" name=""/>
        <p:cNvGrpSpPr/>
        <p:nvPr/>
      </p:nvGrpSpPr>
      <p:grpSpPr>
        <a:xfrm>
          <a:off x="0" y="0"/>
          <a:ext cx="0" cy="0"/>
          <a:chOff x="0" y="0"/>
          <a:chExt cx="0" cy="0"/>
        </a:xfrm>
      </p:grpSpPr>
      <p:sp>
        <p:nvSpPr>
          <p:cNvPr id="11" name="Freeform 5"/>
          <p:cNvSpPr>
            <a:spLocks/>
          </p:cNvSpPr>
          <p:nvPr userDrawn="1"/>
        </p:nvSpPr>
        <p:spPr bwMode="auto">
          <a:xfrm>
            <a:off x="-1574" y="2794000"/>
            <a:ext cx="12191987" cy="4065588"/>
          </a:xfrm>
          <a:custGeom>
            <a:avLst/>
            <a:gdLst>
              <a:gd name="T0" fmla="*/ 7675 w 7675"/>
              <a:gd name="T1" fmla="*/ 2561 h 2561"/>
              <a:gd name="T2" fmla="*/ 7675 w 7675"/>
              <a:gd name="T3" fmla="*/ 192 h 2561"/>
              <a:gd name="T4" fmla="*/ 7443 w 7675"/>
              <a:gd name="T5" fmla="*/ 150 h 2561"/>
              <a:gd name="T6" fmla="*/ 7209 w 7675"/>
              <a:gd name="T7" fmla="*/ 112 h 2561"/>
              <a:gd name="T8" fmla="*/ 6973 w 7675"/>
              <a:gd name="T9" fmla="*/ 78 h 2561"/>
              <a:gd name="T10" fmla="*/ 6733 w 7675"/>
              <a:gd name="T11" fmla="*/ 52 h 2561"/>
              <a:gd name="T12" fmla="*/ 6491 w 7675"/>
              <a:gd name="T13" fmla="*/ 30 h 2561"/>
              <a:gd name="T14" fmla="*/ 6250 w 7675"/>
              <a:gd name="T15" fmla="*/ 14 h 2561"/>
              <a:gd name="T16" fmla="*/ 6004 w 7675"/>
              <a:gd name="T17" fmla="*/ 4 h 2561"/>
              <a:gd name="T18" fmla="*/ 5756 w 7675"/>
              <a:gd name="T19" fmla="*/ 0 h 2561"/>
              <a:gd name="T20" fmla="*/ 5632 w 7675"/>
              <a:gd name="T21" fmla="*/ 0 h 2561"/>
              <a:gd name="T22" fmla="*/ 5386 w 7675"/>
              <a:gd name="T23" fmla="*/ 8 h 2561"/>
              <a:gd name="T24" fmla="*/ 5140 w 7675"/>
              <a:gd name="T25" fmla="*/ 20 h 2561"/>
              <a:gd name="T26" fmla="*/ 4898 w 7675"/>
              <a:gd name="T27" fmla="*/ 40 h 2561"/>
              <a:gd name="T28" fmla="*/ 4658 w 7675"/>
              <a:gd name="T29" fmla="*/ 64 h 2561"/>
              <a:gd name="T30" fmla="*/ 4420 w 7675"/>
              <a:gd name="T31" fmla="*/ 94 h 2561"/>
              <a:gd name="T32" fmla="*/ 4186 w 7675"/>
              <a:gd name="T33" fmla="*/ 130 h 2561"/>
              <a:gd name="T34" fmla="*/ 3952 w 7675"/>
              <a:gd name="T35" fmla="*/ 170 h 2561"/>
              <a:gd name="T36" fmla="*/ 3838 w 7675"/>
              <a:gd name="T37" fmla="*/ 192 h 2561"/>
              <a:gd name="T38" fmla="*/ 3607 w 7675"/>
              <a:gd name="T39" fmla="*/ 238 h 2561"/>
              <a:gd name="T40" fmla="*/ 3375 w 7675"/>
              <a:gd name="T41" fmla="*/ 278 h 2561"/>
              <a:gd name="T42" fmla="*/ 3137 w 7675"/>
              <a:gd name="T43" fmla="*/ 310 h 2561"/>
              <a:gd name="T44" fmla="*/ 2897 w 7675"/>
              <a:gd name="T45" fmla="*/ 336 h 2561"/>
              <a:gd name="T46" fmla="*/ 2657 w 7675"/>
              <a:gd name="T47" fmla="*/ 358 h 2561"/>
              <a:gd name="T48" fmla="*/ 2411 w 7675"/>
              <a:gd name="T49" fmla="*/ 372 h 2561"/>
              <a:gd name="T50" fmla="*/ 2165 w 7675"/>
              <a:gd name="T51" fmla="*/ 380 h 2561"/>
              <a:gd name="T52" fmla="*/ 1919 w 7675"/>
              <a:gd name="T53" fmla="*/ 384 h 2561"/>
              <a:gd name="T54" fmla="*/ 1795 w 7675"/>
              <a:gd name="T55" fmla="*/ 384 h 2561"/>
              <a:gd name="T56" fmla="*/ 1547 w 7675"/>
              <a:gd name="T57" fmla="*/ 378 h 2561"/>
              <a:gd name="T58" fmla="*/ 1301 w 7675"/>
              <a:gd name="T59" fmla="*/ 366 h 2561"/>
              <a:gd name="T60" fmla="*/ 1060 w 7675"/>
              <a:gd name="T61" fmla="*/ 348 h 2561"/>
              <a:gd name="T62" fmla="*/ 820 w 7675"/>
              <a:gd name="T63" fmla="*/ 324 h 2561"/>
              <a:gd name="T64" fmla="*/ 582 w 7675"/>
              <a:gd name="T65" fmla="*/ 294 h 2561"/>
              <a:gd name="T66" fmla="*/ 348 w 7675"/>
              <a:gd name="T67" fmla="*/ 258 h 2561"/>
              <a:gd name="T68" fmla="*/ 116 w 7675"/>
              <a:gd name="T69" fmla="*/ 216 h 2561"/>
              <a:gd name="T70" fmla="*/ 0 w 7675"/>
              <a:gd name="T71"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5" h="2561">
                <a:moveTo>
                  <a:pt x="0" y="2561"/>
                </a:moveTo>
                <a:lnTo>
                  <a:pt x="7675" y="2561"/>
                </a:lnTo>
                <a:lnTo>
                  <a:pt x="7675" y="192"/>
                </a:lnTo>
                <a:lnTo>
                  <a:pt x="7675" y="192"/>
                </a:lnTo>
                <a:lnTo>
                  <a:pt x="7559" y="170"/>
                </a:lnTo>
                <a:lnTo>
                  <a:pt x="7443" y="150"/>
                </a:lnTo>
                <a:lnTo>
                  <a:pt x="7327" y="130"/>
                </a:lnTo>
                <a:lnTo>
                  <a:pt x="7209" y="112"/>
                </a:lnTo>
                <a:lnTo>
                  <a:pt x="7091" y="94"/>
                </a:lnTo>
                <a:lnTo>
                  <a:pt x="6973" y="78"/>
                </a:lnTo>
                <a:lnTo>
                  <a:pt x="6853" y="64"/>
                </a:lnTo>
                <a:lnTo>
                  <a:pt x="6733" y="52"/>
                </a:lnTo>
                <a:lnTo>
                  <a:pt x="6613" y="40"/>
                </a:lnTo>
                <a:lnTo>
                  <a:pt x="6491" y="30"/>
                </a:lnTo>
                <a:lnTo>
                  <a:pt x="6372" y="20"/>
                </a:lnTo>
                <a:lnTo>
                  <a:pt x="6250" y="14"/>
                </a:lnTo>
                <a:lnTo>
                  <a:pt x="6126" y="8"/>
                </a:lnTo>
                <a:lnTo>
                  <a:pt x="6004" y="4"/>
                </a:lnTo>
                <a:lnTo>
                  <a:pt x="5880" y="0"/>
                </a:lnTo>
                <a:lnTo>
                  <a:pt x="5756" y="0"/>
                </a:lnTo>
                <a:lnTo>
                  <a:pt x="5756" y="0"/>
                </a:lnTo>
                <a:lnTo>
                  <a:pt x="5632" y="0"/>
                </a:lnTo>
                <a:lnTo>
                  <a:pt x="5508" y="4"/>
                </a:lnTo>
                <a:lnTo>
                  <a:pt x="5386" y="8"/>
                </a:lnTo>
                <a:lnTo>
                  <a:pt x="5262" y="14"/>
                </a:lnTo>
                <a:lnTo>
                  <a:pt x="5140" y="20"/>
                </a:lnTo>
                <a:lnTo>
                  <a:pt x="5020" y="30"/>
                </a:lnTo>
                <a:lnTo>
                  <a:pt x="4898" y="40"/>
                </a:lnTo>
                <a:lnTo>
                  <a:pt x="4778" y="52"/>
                </a:lnTo>
                <a:lnTo>
                  <a:pt x="4658" y="64"/>
                </a:lnTo>
                <a:lnTo>
                  <a:pt x="4540" y="78"/>
                </a:lnTo>
                <a:lnTo>
                  <a:pt x="4420" y="94"/>
                </a:lnTo>
                <a:lnTo>
                  <a:pt x="4302" y="112"/>
                </a:lnTo>
                <a:lnTo>
                  <a:pt x="4186" y="130"/>
                </a:lnTo>
                <a:lnTo>
                  <a:pt x="4068" y="150"/>
                </a:lnTo>
                <a:lnTo>
                  <a:pt x="3952" y="170"/>
                </a:lnTo>
                <a:lnTo>
                  <a:pt x="3838" y="192"/>
                </a:lnTo>
                <a:lnTo>
                  <a:pt x="3838" y="192"/>
                </a:lnTo>
                <a:lnTo>
                  <a:pt x="3723" y="216"/>
                </a:lnTo>
                <a:lnTo>
                  <a:pt x="3607" y="238"/>
                </a:lnTo>
                <a:lnTo>
                  <a:pt x="3491" y="258"/>
                </a:lnTo>
                <a:lnTo>
                  <a:pt x="3375" y="278"/>
                </a:lnTo>
                <a:lnTo>
                  <a:pt x="3257" y="294"/>
                </a:lnTo>
                <a:lnTo>
                  <a:pt x="3137" y="310"/>
                </a:lnTo>
                <a:lnTo>
                  <a:pt x="3019" y="324"/>
                </a:lnTo>
                <a:lnTo>
                  <a:pt x="2897" y="336"/>
                </a:lnTo>
                <a:lnTo>
                  <a:pt x="2777" y="348"/>
                </a:lnTo>
                <a:lnTo>
                  <a:pt x="2657" y="358"/>
                </a:lnTo>
                <a:lnTo>
                  <a:pt x="2535" y="366"/>
                </a:lnTo>
                <a:lnTo>
                  <a:pt x="2411" y="372"/>
                </a:lnTo>
                <a:lnTo>
                  <a:pt x="2289" y="378"/>
                </a:lnTo>
                <a:lnTo>
                  <a:pt x="2165" y="380"/>
                </a:lnTo>
                <a:lnTo>
                  <a:pt x="2043" y="384"/>
                </a:lnTo>
                <a:lnTo>
                  <a:pt x="1919" y="384"/>
                </a:lnTo>
                <a:lnTo>
                  <a:pt x="1919" y="384"/>
                </a:lnTo>
                <a:lnTo>
                  <a:pt x="1795" y="384"/>
                </a:lnTo>
                <a:lnTo>
                  <a:pt x="1671" y="380"/>
                </a:lnTo>
                <a:lnTo>
                  <a:pt x="1547" y="378"/>
                </a:lnTo>
                <a:lnTo>
                  <a:pt x="1425" y="372"/>
                </a:lnTo>
                <a:lnTo>
                  <a:pt x="1301" y="366"/>
                </a:lnTo>
                <a:lnTo>
                  <a:pt x="1182" y="358"/>
                </a:lnTo>
                <a:lnTo>
                  <a:pt x="1060" y="348"/>
                </a:lnTo>
                <a:lnTo>
                  <a:pt x="940" y="336"/>
                </a:lnTo>
                <a:lnTo>
                  <a:pt x="820" y="324"/>
                </a:lnTo>
                <a:lnTo>
                  <a:pt x="702" y="310"/>
                </a:lnTo>
                <a:lnTo>
                  <a:pt x="582" y="294"/>
                </a:lnTo>
                <a:lnTo>
                  <a:pt x="464" y="278"/>
                </a:lnTo>
                <a:lnTo>
                  <a:pt x="348" y="258"/>
                </a:lnTo>
                <a:lnTo>
                  <a:pt x="230" y="238"/>
                </a:lnTo>
                <a:lnTo>
                  <a:pt x="116" y="216"/>
                </a:lnTo>
                <a:lnTo>
                  <a:pt x="0" y="192"/>
                </a:lnTo>
                <a:lnTo>
                  <a:pt x="0" y="2561"/>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6" y="3885667"/>
            <a:ext cx="9968196" cy="768263"/>
          </a:xfrm>
        </p:spPr>
        <p:txBody>
          <a:bodyPr/>
          <a:lstStyle>
            <a:lvl1pPr>
              <a:defRPr sz="3200" baseline="0">
                <a:solidFill>
                  <a:schemeClr val="tx2"/>
                </a:solidFill>
              </a:defRPr>
            </a:lvl1pPr>
          </a:lstStyle>
          <a:p>
            <a:r>
              <a:rPr lang="de-DE" dirty="0"/>
              <a:t>Hier steht eine sehr lange Headline 32pt</a:t>
            </a:r>
          </a:p>
        </p:txBody>
      </p:sp>
      <p:sp>
        <p:nvSpPr>
          <p:cNvPr id="3" name="Untertitel 2"/>
          <p:cNvSpPr>
            <a:spLocks noGrp="1"/>
          </p:cNvSpPr>
          <p:nvPr>
            <p:ph type="subTitle" idx="1" hasCustomPrompt="1"/>
          </p:nvPr>
        </p:nvSpPr>
        <p:spPr>
          <a:xfrm>
            <a:off x="542925" y="4725938"/>
            <a:ext cx="7184250" cy="1152395"/>
          </a:xfrm>
        </p:spPr>
        <p:txBody>
          <a:bodyPr/>
          <a:lstStyle>
            <a:lvl1pPr marL="0" marR="0" indent="0" algn="l"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„Hintergrund formatieren“</a:t>
            </a:r>
          </a:p>
          <a:p>
            <a:endParaRPr lang="de-DE" dirty="0"/>
          </a:p>
        </p:txBody>
      </p:sp>
      <p:sp>
        <p:nvSpPr>
          <p:cNvPr id="7" name="Datumsplatzhalter 6"/>
          <p:cNvSpPr>
            <a:spLocks noGrp="1"/>
          </p:cNvSpPr>
          <p:nvPr>
            <p:ph type="dt" sz="half" idx="11"/>
          </p:nvPr>
        </p:nvSpPr>
        <p:spPr/>
        <p:txBody>
          <a:bodyPr/>
          <a:lstStyle/>
          <a:p>
            <a:fld id="{ABF3F4E9-2CBA-478D-912C-80F53FC2F6C5}"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3545522548"/>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Zwischenfolie ohne  Bild">
    <p:bg>
      <p:bgPr>
        <a:solidFill>
          <a:schemeClr val="tx2"/>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a:off x="-1574" y="2799635"/>
            <a:ext cx="12191987" cy="4065588"/>
          </a:xfrm>
          <a:custGeom>
            <a:avLst/>
            <a:gdLst>
              <a:gd name="T0" fmla="*/ 7675 w 7675"/>
              <a:gd name="T1" fmla="*/ 2561 h 2561"/>
              <a:gd name="T2" fmla="*/ 7675 w 7675"/>
              <a:gd name="T3" fmla="*/ 192 h 2561"/>
              <a:gd name="T4" fmla="*/ 7443 w 7675"/>
              <a:gd name="T5" fmla="*/ 150 h 2561"/>
              <a:gd name="T6" fmla="*/ 7209 w 7675"/>
              <a:gd name="T7" fmla="*/ 112 h 2561"/>
              <a:gd name="T8" fmla="*/ 6973 w 7675"/>
              <a:gd name="T9" fmla="*/ 78 h 2561"/>
              <a:gd name="T10" fmla="*/ 6733 w 7675"/>
              <a:gd name="T11" fmla="*/ 52 h 2561"/>
              <a:gd name="T12" fmla="*/ 6491 w 7675"/>
              <a:gd name="T13" fmla="*/ 30 h 2561"/>
              <a:gd name="T14" fmla="*/ 6250 w 7675"/>
              <a:gd name="T15" fmla="*/ 14 h 2561"/>
              <a:gd name="T16" fmla="*/ 6004 w 7675"/>
              <a:gd name="T17" fmla="*/ 4 h 2561"/>
              <a:gd name="T18" fmla="*/ 5756 w 7675"/>
              <a:gd name="T19" fmla="*/ 0 h 2561"/>
              <a:gd name="T20" fmla="*/ 5632 w 7675"/>
              <a:gd name="T21" fmla="*/ 0 h 2561"/>
              <a:gd name="T22" fmla="*/ 5386 w 7675"/>
              <a:gd name="T23" fmla="*/ 8 h 2561"/>
              <a:gd name="T24" fmla="*/ 5140 w 7675"/>
              <a:gd name="T25" fmla="*/ 20 h 2561"/>
              <a:gd name="T26" fmla="*/ 4898 w 7675"/>
              <a:gd name="T27" fmla="*/ 40 h 2561"/>
              <a:gd name="T28" fmla="*/ 4658 w 7675"/>
              <a:gd name="T29" fmla="*/ 64 h 2561"/>
              <a:gd name="T30" fmla="*/ 4420 w 7675"/>
              <a:gd name="T31" fmla="*/ 94 h 2561"/>
              <a:gd name="T32" fmla="*/ 4186 w 7675"/>
              <a:gd name="T33" fmla="*/ 130 h 2561"/>
              <a:gd name="T34" fmla="*/ 3952 w 7675"/>
              <a:gd name="T35" fmla="*/ 170 h 2561"/>
              <a:gd name="T36" fmla="*/ 3838 w 7675"/>
              <a:gd name="T37" fmla="*/ 192 h 2561"/>
              <a:gd name="T38" fmla="*/ 3607 w 7675"/>
              <a:gd name="T39" fmla="*/ 238 h 2561"/>
              <a:gd name="T40" fmla="*/ 3375 w 7675"/>
              <a:gd name="T41" fmla="*/ 278 h 2561"/>
              <a:gd name="T42" fmla="*/ 3137 w 7675"/>
              <a:gd name="T43" fmla="*/ 310 h 2561"/>
              <a:gd name="T44" fmla="*/ 2897 w 7675"/>
              <a:gd name="T45" fmla="*/ 336 h 2561"/>
              <a:gd name="T46" fmla="*/ 2657 w 7675"/>
              <a:gd name="T47" fmla="*/ 358 h 2561"/>
              <a:gd name="T48" fmla="*/ 2411 w 7675"/>
              <a:gd name="T49" fmla="*/ 372 h 2561"/>
              <a:gd name="T50" fmla="*/ 2165 w 7675"/>
              <a:gd name="T51" fmla="*/ 380 h 2561"/>
              <a:gd name="T52" fmla="*/ 1919 w 7675"/>
              <a:gd name="T53" fmla="*/ 384 h 2561"/>
              <a:gd name="T54" fmla="*/ 1795 w 7675"/>
              <a:gd name="T55" fmla="*/ 384 h 2561"/>
              <a:gd name="T56" fmla="*/ 1547 w 7675"/>
              <a:gd name="T57" fmla="*/ 378 h 2561"/>
              <a:gd name="T58" fmla="*/ 1301 w 7675"/>
              <a:gd name="T59" fmla="*/ 366 h 2561"/>
              <a:gd name="T60" fmla="*/ 1060 w 7675"/>
              <a:gd name="T61" fmla="*/ 348 h 2561"/>
              <a:gd name="T62" fmla="*/ 820 w 7675"/>
              <a:gd name="T63" fmla="*/ 324 h 2561"/>
              <a:gd name="T64" fmla="*/ 582 w 7675"/>
              <a:gd name="T65" fmla="*/ 294 h 2561"/>
              <a:gd name="T66" fmla="*/ 348 w 7675"/>
              <a:gd name="T67" fmla="*/ 258 h 2561"/>
              <a:gd name="T68" fmla="*/ 116 w 7675"/>
              <a:gd name="T69" fmla="*/ 216 h 2561"/>
              <a:gd name="T70" fmla="*/ 0 w 7675"/>
              <a:gd name="T71"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5" h="2561">
                <a:moveTo>
                  <a:pt x="0" y="2561"/>
                </a:moveTo>
                <a:lnTo>
                  <a:pt x="7675" y="2561"/>
                </a:lnTo>
                <a:lnTo>
                  <a:pt x="7675" y="192"/>
                </a:lnTo>
                <a:lnTo>
                  <a:pt x="7675" y="192"/>
                </a:lnTo>
                <a:lnTo>
                  <a:pt x="7559" y="170"/>
                </a:lnTo>
                <a:lnTo>
                  <a:pt x="7443" y="150"/>
                </a:lnTo>
                <a:lnTo>
                  <a:pt x="7327" y="130"/>
                </a:lnTo>
                <a:lnTo>
                  <a:pt x="7209" y="112"/>
                </a:lnTo>
                <a:lnTo>
                  <a:pt x="7091" y="94"/>
                </a:lnTo>
                <a:lnTo>
                  <a:pt x="6973" y="78"/>
                </a:lnTo>
                <a:lnTo>
                  <a:pt x="6853" y="64"/>
                </a:lnTo>
                <a:lnTo>
                  <a:pt x="6733" y="52"/>
                </a:lnTo>
                <a:lnTo>
                  <a:pt x="6613" y="40"/>
                </a:lnTo>
                <a:lnTo>
                  <a:pt x="6491" y="30"/>
                </a:lnTo>
                <a:lnTo>
                  <a:pt x="6372" y="20"/>
                </a:lnTo>
                <a:lnTo>
                  <a:pt x="6250" y="14"/>
                </a:lnTo>
                <a:lnTo>
                  <a:pt x="6126" y="8"/>
                </a:lnTo>
                <a:lnTo>
                  <a:pt x="6004" y="4"/>
                </a:lnTo>
                <a:lnTo>
                  <a:pt x="5880" y="0"/>
                </a:lnTo>
                <a:lnTo>
                  <a:pt x="5756" y="0"/>
                </a:lnTo>
                <a:lnTo>
                  <a:pt x="5756" y="0"/>
                </a:lnTo>
                <a:lnTo>
                  <a:pt x="5632" y="0"/>
                </a:lnTo>
                <a:lnTo>
                  <a:pt x="5508" y="4"/>
                </a:lnTo>
                <a:lnTo>
                  <a:pt x="5386" y="8"/>
                </a:lnTo>
                <a:lnTo>
                  <a:pt x="5262" y="14"/>
                </a:lnTo>
                <a:lnTo>
                  <a:pt x="5140" y="20"/>
                </a:lnTo>
                <a:lnTo>
                  <a:pt x="5020" y="30"/>
                </a:lnTo>
                <a:lnTo>
                  <a:pt x="4898" y="40"/>
                </a:lnTo>
                <a:lnTo>
                  <a:pt x="4778" y="52"/>
                </a:lnTo>
                <a:lnTo>
                  <a:pt x="4658" y="64"/>
                </a:lnTo>
                <a:lnTo>
                  <a:pt x="4540" y="78"/>
                </a:lnTo>
                <a:lnTo>
                  <a:pt x="4420" y="94"/>
                </a:lnTo>
                <a:lnTo>
                  <a:pt x="4302" y="112"/>
                </a:lnTo>
                <a:lnTo>
                  <a:pt x="4186" y="130"/>
                </a:lnTo>
                <a:lnTo>
                  <a:pt x="4068" y="150"/>
                </a:lnTo>
                <a:lnTo>
                  <a:pt x="3952" y="170"/>
                </a:lnTo>
                <a:lnTo>
                  <a:pt x="3838" y="192"/>
                </a:lnTo>
                <a:lnTo>
                  <a:pt x="3838" y="192"/>
                </a:lnTo>
                <a:lnTo>
                  <a:pt x="3723" y="216"/>
                </a:lnTo>
                <a:lnTo>
                  <a:pt x="3607" y="238"/>
                </a:lnTo>
                <a:lnTo>
                  <a:pt x="3491" y="258"/>
                </a:lnTo>
                <a:lnTo>
                  <a:pt x="3375" y="278"/>
                </a:lnTo>
                <a:lnTo>
                  <a:pt x="3257" y="294"/>
                </a:lnTo>
                <a:lnTo>
                  <a:pt x="3137" y="310"/>
                </a:lnTo>
                <a:lnTo>
                  <a:pt x="3019" y="324"/>
                </a:lnTo>
                <a:lnTo>
                  <a:pt x="2897" y="336"/>
                </a:lnTo>
                <a:lnTo>
                  <a:pt x="2777" y="348"/>
                </a:lnTo>
                <a:lnTo>
                  <a:pt x="2657" y="358"/>
                </a:lnTo>
                <a:lnTo>
                  <a:pt x="2535" y="366"/>
                </a:lnTo>
                <a:lnTo>
                  <a:pt x="2411" y="372"/>
                </a:lnTo>
                <a:lnTo>
                  <a:pt x="2289" y="378"/>
                </a:lnTo>
                <a:lnTo>
                  <a:pt x="2165" y="380"/>
                </a:lnTo>
                <a:lnTo>
                  <a:pt x="2043" y="384"/>
                </a:lnTo>
                <a:lnTo>
                  <a:pt x="1919" y="384"/>
                </a:lnTo>
                <a:lnTo>
                  <a:pt x="1919" y="384"/>
                </a:lnTo>
                <a:lnTo>
                  <a:pt x="1795" y="384"/>
                </a:lnTo>
                <a:lnTo>
                  <a:pt x="1671" y="380"/>
                </a:lnTo>
                <a:lnTo>
                  <a:pt x="1547" y="378"/>
                </a:lnTo>
                <a:lnTo>
                  <a:pt x="1425" y="372"/>
                </a:lnTo>
                <a:lnTo>
                  <a:pt x="1301" y="366"/>
                </a:lnTo>
                <a:lnTo>
                  <a:pt x="1182" y="358"/>
                </a:lnTo>
                <a:lnTo>
                  <a:pt x="1060" y="348"/>
                </a:lnTo>
                <a:lnTo>
                  <a:pt x="940" y="336"/>
                </a:lnTo>
                <a:lnTo>
                  <a:pt x="820" y="324"/>
                </a:lnTo>
                <a:lnTo>
                  <a:pt x="702" y="310"/>
                </a:lnTo>
                <a:lnTo>
                  <a:pt x="582" y="294"/>
                </a:lnTo>
                <a:lnTo>
                  <a:pt x="464" y="278"/>
                </a:lnTo>
                <a:lnTo>
                  <a:pt x="348" y="258"/>
                </a:lnTo>
                <a:lnTo>
                  <a:pt x="230" y="238"/>
                </a:lnTo>
                <a:lnTo>
                  <a:pt x="116" y="216"/>
                </a:lnTo>
                <a:lnTo>
                  <a:pt x="0" y="192"/>
                </a:lnTo>
                <a:lnTo>
                  <a:pt x="0" y="2561"/>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6" y="3885667"/>
            <a:ext cx="9968196" cy="768263"/>
          </a:xfrm>
        </p:spPr>
        <p:txBody>
          <a:bodyPr/>
          <a:lstStyle>
            <a:lvl1pPr>
              <a:defRPr sz="3200" baseline="0">
                <a:solidFill>
                  <a:schemeClr val="tx2"/>
                </a:solidFill>
              </a:defRPr>
            </a:lvl1pPr>
          </a:lstStyle>
          <a:p>
            <a:r>
              <a:rPr lang="de-DE" dirty="0"/>
              <a:t>Variante ohne geeignetes Bildmaterial 32pt</a:t>
            </a:r>
          </a:p>
        </p:txBody>
      </p:sp>
      <p:sp>
        <p:nvSpPr>
          <p:cNvPr id="3" name="Untertitel 2"/>
          <p:cNvSpPr>
            <a:spLocks noGrp="1"/>
          </p:cNvSpPr>
          <p:nvPr>
            <p:ph type="subTitle" idx="1" hasCustomPrompt="1"/>
          </p:nvPr>
        </p:nvSpPr>
        <p:spPr>
          <a:xfrm>
            <a:off x="542925" y="4725938"/>
            <a:ext cx="7184250"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7" name="Datumsplatzhalter 6"/>
          <p:cNvSpPr>
            <a:spLocks noGrp="1"/>
          </p:cNvSpPr>
          <p:nvPr>
            <p:ph type="dt" sz="half" idx="11"/>
          </p:nvPr>
        </p:nvSpPr>
        <p:spPr/>
        <p:txBody>
          <a:bodyPr/>
          <a:lstStyle/>
          <a:p>
            <a:fld id="{9CFE8AA6-C707-4ABB-A1F3-43C07AE625C0}"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2063300423"/>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spTree>
      <p:nvGrpSpPr>
        <p:cNvPr id="1" name=""/>
        <p:cNvGrpSpPr/>
        <p:nvPr/>
      </p:nvGrpSpPr>
      <p:grpSpPr>
        <a:xfrm>
          <a:off x="0" y="0"/>
          <a:ext cx="0" cy="0"/>
          <a:chOff x="0" y="0"/>
          <a:chExt cx="0" cy="0"/>
        </a:xfrm>
      </p:grpSpPr>
      <p:sp>
        <p:nvSpPr>
          <p:cNvPr id="46" name="Picture Placeholder 45"/>
          <p:cNvSpPr>
            <a:spLocks noGrp="1"/>
          </p:cNvSpPr>
          <p:nvPr>
            <p:ph type="pic" sz="quarter" idx="15"/>
          </p:nvPr>
        </p:nvSpPr>
        <p:spPr>
          <a:xfrm>
            <a:off x="0" y="0"/>
            <a:ext cx="12190414" cy="4091720"/>
          </a:xfrm>
          <a:custGeom>
            <a:avLst/>
            <a:gdLst>
              <a:gd name="connsiteX0" fmla="*/ 0 w 12190414"/>
              <a:gd name="connsiteY0" fmla="*/ 0 h 4091720"/>
              <a:gd name="connsiteX1" fmla="*/ 12190414 w 12190414"/>
              <a:gd name="connsiteY1" fmla="*/ 0 h 4091720"/>
              <a:gd name="connsiteX2" fmla="*/ 12190414 w 12190414"/>
              <a:gd name="connsiteY2" fmla="*/ 4091720 h 4091720"/>
              <a:gd name="connsiteX3" fmla="*/ 12190411 w 12190414"/>
              <a:gd name="connsiteY3" fmla="*/ 4091720 h 4091720"/>
              <a:gd name="connsiteX4" fmla="*/ 12190412 w 12190414"/>
              <a:gd name="connsiteY4" fmla="*/ 3126461 h 4091720"/>
              <a:gd name="connsiteX5" fmla="*/ 12188206 w 12190414"/>
              <a:gd name="connsiteY5" fmla="*/ 3125947 h 4091720"/>
              <a:gd name="connsiteX6" fmla="*/ 12188206 w 12190414"/>
              <a:gd name="connsiteY6" fmla="*/ 3119322 h 4091720"/>
              <a:gd name="connsiteX7" fmla="*/ 12032390 w 12190414"/>
              <a:gd name="connsiteY7" fmla="*/ 3089644 h 4091720"/>
              <a:gd name="connsiteX8" fmla="*/ 11853287 w 12190414"/>
              <a:gd name="connsiteY8" fmla="*/ 3047916 h 4091720"/>
              <a:gd name="connsiteX9" fmla="*/ 9474399 w 12190414"/>
              <a:gd name="connsiteY9" fmla="*/ 2814918 h 4091720"/>
              <a:gd name="connsiteX10" fmla="*/ 9363219 w 12190414"/>
              <a:gd name="connsiteY10" fmla="*/ 2815959 h 4091720"/>
              <a:gd name="connsiteX11" fmla="*/ 9336724 w 12190414"/>
              <a:gd name="connsiteY11" fmla="*/ 2815491 h 4091720"/>
              <a:gd name="connsiteX12" fmla="*/ 9141154 w 12190414"/>
              <a:gd name="connsiteY12" fmla="*/ 2815491 h 4091720"/>
              <a:gd name="connsiteX13" fmla="*/ 8943837 w 12190414"/>
              <a:gd name="connsiteY13" fmla="*/ 2815490 h 4091720"/>
              <a:gd name="connsiteX14" fmla="*/ 8746521 w 12190414"/>
              <a:gd name="connsiteY14" fmla="*/ 2818983 h 4091720"/>
              <a:gd name="connsiteX15" fmla="*/ 8552697 w 12190414"/>
              <a:gd name="connsiteY15" fmla="*/ 2824222 h 4091720"/>
              <a:gd name="connsiteX16" fmla="*/ 8357128 w 12190414"/>
              <a:gd name="connsiteY16" fmla="*/ 2834698 h 4091720"/>
              <a:gd name="connsiteX17" fmla="*/ 8163303 w 12190414"/>
              <a:gd name="connsiteY17" fmla="*/ 2846921 h 4091720"/>
              <a:gd name="connsiteX18" fmla="*/ 7972972 w 12190414"/>
              <a:gd name="connsiteY18" fmla="*/ 2859145 h 4091720"/>
              <a:gd name="connsiteX19" fmla="*/ 7779149 w 12190414"/>
              <a:gd name="connsiteY19" fmla="*/ 2874859 h 4091720"/>
              <a:gd name="connsiteX20" fmla="*/ 7587072 w 12190414"/>
              <a:gd name="connsiteY20" fmla="*/ 2894067 h 4091720"/>
              <a:gd name="connsiteX21" fmla="*/ 7396738 w 12190414"/>
              <a:gd name="connsiteY21" fmla="*/ 2916767 h 4091720"/>
              <a:gd name="connsiteX22" fmla="*/ 7209903 w 12190414"/>
              <a:gd name="connsiteY22" fmla="*/ 2939467 h 4091720"/>
              <a:gd name="connsiteX23" fmla="*/ 7019571 w 12190414"/>
              <a:gd name="connsiteY23" fmla="*/ 2963914 h 4091720"/>
              <a:gd name="connsiteX24" fmla="*/ 6853019 w 12190414"/>
              <a:gd name="connsiteY24" fmla="*/ 2990375 h 4091720"/>
              <a:gd name="connsiteX25" fmla="*/ 6718666 w 12190414"/>
              <a:gd name="connsiteY25" fmla="*/ 3007621 h 4091720"/>
              <a:gd name="connsiteX26" fmla="*/ 6545441 w 12190414"/>
              <a:gd name="connsiteY26" fmla="*/ 3036818 h 4091720"/>
              <a:gd name="connsiteX27" fmla="*/ 6460798 w 12190414"/>
              <a:gd name="connsiteY27" fmla="*/ 3049476 h 4091720"/>
              <a:gd name="connsiteX28" fmla="*/ 6387367 w 12190414"/>
              <a:gd name="connsiteY28" fmla="*/ 3063463 h 4091720"/>
              <a:gd name="connsiteX29" fmla="*/ 6041160 w 12190414"/>
              <a:gd name="connsiteY29" fmla="*/ 3121817 h 4091720"/>
              <a:gd name="connsiteX30" fmla="*/ 5887321 w 12190414"/>
              <a:gd name="connsiteY30" fmla="*/ 3154128 h 4091720"/>
              <a:gd name="connsiteX31" fmla="*/ 5857713 w 12190414"/>
              <a:gd name="connsiteY31" fmla="*/ 3159114 h 4091720"/>
              <a:gd name="connsiteX32" fmla="*/ 1438219 w 12190414"/>
              <a:gd name="connsiteY32" fmla="*/ 3342543 h 4091720"/>
              <a:gd name="connsiteX33" fmla="*/ 1112913 w 12190414"/>
              <a:gd name="connsiteY33" fmla="*/ 3306016 h 4091720"/>
              <a:gd name="connsiteX34" fmla="*/ 1063194 w 12190414"/>
              <a:gd name="connsiteY34" fmla="*/ 3299629 h 4091720"/>
              <a:gd name="connsiteX35" fmla="*/ 750855 w 12190414"/>
              <a:gd name="connsiteY35" fmla="*/ 3254656 h 4091720"/>
              <a:gd name="connsiteX36" fmla="*/ 268553 w 12190414"/>
              <a:gd name="connsiteY36" fmla="*/ 3164159 h 4091720"/>
              <a:gd name="connsiteX37" fmla="*/ 1 w 12190414"/>
              <a:gd name="connsiteY37" fmla="*/ 3097699 h 4091720"/>
              <a:gd name="connsiteX38" fmla="*/ 0 w 12190414"/>
              <a:gd name="connsiteY38" fmla="*/ 4091720 h 4091720"/>
              <a:gd name="connsiteX39" fmla="*/ 0 w 12190414"/>
              <a:gd name="connsiteY39" fmla="*/ 4091720 h 40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0414" h="4091720">
                <a:moveTo>
                  <a:pt x="0" y="0"/>
                </a:moveTo>
                <a:lnTo>
                  <a:pt x="12190414" y="0"/>
                </a:lnTo>
                <a:lnTo>
                  <a:pt x="12190414" y="4091720"/>
                </a:lnTo>
                <a:lnTo>
                  <a:pt x="12190411" y="4091720"/>
                </a:lnTo>
                <a:lnTo>
                  <a:pt x="12190412" y="3126461"/>
                </a:lnTo>
                <a:lnTo>
                  <a:pt x="12188206" y="3125947"/>
                </a:lnTo>
                <a:lnTo>
                  <a:pt x="12188206" y="3119322"/>
                </a:lnTo>
                <a:lnTo>
                  <a:pt x="12032390" y="3089644"/>
                </a:lnTo>
                <a:lnTo>
                  <a:pt x="11853287" y="3047916"/>
                </a:lnTo>
                <a:cubicBezTo>
                  <a:pt x="11151505" y="2905720"/>
                  <a:pt x="10345755" y="2824654"/>
                  <a:pt x="9474399" y="2814918"/>
                </a:cubicBezTo>
                <a:lnTo>
                  <a:pt x="9363219" y="2815959"/>
                </a:lnTo>
                <a:lnTo>
                  <a:pt x="9336724" y="2815491"/>
                </a:lnTo>
                <a:lnTo>
                  <a:pt x="9141154" y="2815491"/>
                </a:lnTo>
                <a:lnTo>
                  <a:pt x="8943837" y="2815490"/>
                </a:lnTo>
                <a:lnTo>
                  <a:pt x="8746521" y="2818983"/>
                </a:lnTo>
                <a:lnTo>
                  <a:pt x="8552697" y="2824222"/>
                </a:lnTo>
                <a:lnTo>
                  <a:pt x="8357128" y="2834698"/>
                </a:lnTo>
                <a:lnTo>
                  <a:pt x="8163303" y="2846921"/>
                </a:lnTo>
                <a:lnTo>
                  <a:pt x="7972972" y="2859145"/>
                </a:lnTo>
                <a:lnTo>
                  <a:pt x="7779149" y="2874859"/>
                </a:lnTo>
                <a:lnTo>
                  <a:pt x="7587072" y="2894067"/>
                </a:lnTo>
                <a:lnTo>
                  <a:pt x="7396738" y="2916767"/>
                </a:lnTo>
                <a:lnTo>
                  <a:pt x="7209903" y="2939467"/>
                </a:lnTo>
                <a:lnTo>
                  <a:pt x="7019571" y="2963914"/>
                </a:lnTo>
                <a:lnTo>
                  <a:pt x="6853019" y="2990375"/>
                </a:lnTo>
                <a:lnTo>
                  <a:pt x="6718666" y="3007621"/>
                </a:lnTo>
                <a:lnTo>
                  <a:pt x="6545441" y="3036818"/>
                </a:lnTo>
                <a:lnTo>
                  <a:pt x="6460798" y="3049476"/>
                </a:lnTo>
                <a:lnTo>
                  <a:pt x="6387367" y="3063463"/>
                </a:lnTo>
                <a:lnTo>
                  <a:pt x="6041160" y="3121817"/>
                </a:lnTo>
                <a:lnTo>
                  <a:pt x="5887321" y="3154128"/>
                </a:lnTo>
                <a:lnTo>
                  <a:pt x="5857713" y="3159114"/>
                </a:lnTo>
                <a:cubicBezTo>
                  <a:pt x="4271557" y="3407637"/>
                  <a:pt x="2741498" y="3469367"/>
                  <a:pt x="1438219" y="3342543"/>
                </a:cubicBezTo>
                <a:lnTo>
                  <a:pt x="1112913" y="3306016"/>
                </a:lnTo>
                <a:lnTo>
                  <a:pt x="1063194" y="3299629"/>
                </a:lnTo>
                <a:lnTo>
                  <a:pt x="750855" y="3254656"/>
                </a:lnTo>
                <a:cubicBezTo>
                  <a:pt x="585150" y="3228004"/>
                  <a:pt x="424237" y="3197840"/>
                  <a:pt x="268553" y="3164159"/>
                </a:cubicBezTo>
                <a:lnTo>
                  <a:pt x="1" y="3097699"/>
                </a:lnTo>
                <a:lnTo>
                  <a:pt x="0" y="4091720"/>
                </a:lnTo>
                <a:lnTo>
                  <a:pt x="0" y="4091720"/>
                </a:lnTo>
                <a:close/>
              </a:path>
            </a:pathLst>
          </a:custGeom>
          <a:solidFill>
            <a:schemeClr val="accent3"/>
          </a:solidFill>
        </p:spPr>
        <p:txBody>
          <a:bodyPr wrap="square" tIns="792000" anchor="ctr">
            <a:noAutofit/>
          </a:bodyPr>
          <a:lstStyle>
            <a:lvl1pPr marL="0" indent="0" algn="ctr">
              <a:buNone/>
              <a:defRPr/>
            </a:lvl1pPr>
          </a:lstStyle>
          <a:p>
            <a:endParaRPr lang="de-DE" dirty="0"/>
          </a:p>
        </p:txBody>
      </p:sp>
      <p:sp>
        <p:nvSpPr>
          <p:cNvPr id="3" name="Untertitel 2"/>
          <p:cNvSpPr>
            <a:spLocks noGrp="1"/>
          </p:cNvSpPr>
          <p:nvPr userDrawn="1">
            <p:ph type="subTitle" idx="1" hasCustomPrompt="1"/>
          </p:nvPr>
        </p:nvSpPr>
        <p:spPr>
          <a:xfrm>
            <a:off x="542924" y="4725938"/>
            <a:ext cx="11096625" cy="1152395"/>
          </a:xfrm>
        </p:spPr>
        <p:txBody>
          <a:bodyPr/>
          <a:lstStyle>
            <a:lvl1pPr marL="0" marR="0" indent="0" algn="l"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„Grafik einfügen“</a:t>
            </a:r>
          </a:p>
          <a:p>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
        <p:nvSpPr>
          <p:cNvPr id="7" name="Datumsplatzhalter 6"/>
          <p:cNvSpPr>
            <a:spLocks noGrp="1"/>
          </p:cNvSpPr>
          <p:nvPr userDrawn="1">
            <p:ph type="dt" sz="half" idx="11"/>
          </p:nvPr>
        </p:nvSpPr>
        <p:spPr/>
        <p:txBody>
          <a:bodyPr/>
          <a:lstStyle/>
          <a:p>
            <a:fld id="{874DEFDC-67AF-4EE5-945D-6ED0704B108C}" type="datetime1">
              <a:rPr lang="de-DE" smtClean="0"/>
              <a:pPr/>
              <a:t>01.07.2024</a:t>
            </a:fld>
            <a:endParaRPr lang="de-DE" dirty="0"/>
          </a:p>
        </p:txBody>
      </p:sp>
      <p:sp>
        <p:nvSpPr>
          <p:cNvPr id="8" name="Fußzeilenplatzhalter 7"/>
          <p:cNvSpPr>
            <a:spLocks noGrp="1"/>
          </p:cNvSpPr>
          <p:nvPr userDrawn="1">
            <p:ph type="ftr" sz="quarter" idx="12"/>
          </p:nvPr>
        </p:nvSpPr>
        <p:spPr/>
        <p:txBody>
          <a:bodyPr/>
          <a:lstStyle/>
          <a:p>
            <a:r>
              <a:rPr lang="de-DE"/>
              <a:t>TÜV Rheinland Akademie GmbH</a:t>
            </a:r>
            <a:endParaRPr lang="de-DE" dirty="0"/>
          </a:p>
        </p:txBody>
      </p:sp>
      <p:sp>
        <p:nvSpPr>
          <p:cNvPr id="9" name="Foliennummernplatzhalter 8"/>
          <p:cNvSpPr>
            <a:spLocks noGrp="1"/>
          </p:cNvSpPr>
          <p:nvPr userDrawn="1">
            <p:ph type="sldNum" sz="quarter" idx="13"/>
          </p:nvPr>
        </p:nvSpPr>
        <p:spPr/>
        <p:txBody>
          <a:bodyPr/>
          <a:lstStyle/>
          <a:p>
            <a:fld id="{4915BD61-E5D5-4E4F-ADA0-6F3448AB9FA6}" type="slidenum">
              <a:rPr lang="de-DE" smtClean="0"/>
              <a:pPr/>
              <a:t>‹Nr.›</a:t>
            </a:fld>
            <a:endParaRPr lang="de-DE" dirty="0"/>
          </a:p>
        </p:txBody>
      </p:sp>
      <p:sp>
        <p:nvSpPr>
          <p:cNvPr id="2" name="Titel 1"/>
          <p:cNvSpPr>
            <a:spLocks noGrp="1"/>
          </p:cNvSpPr>
          <p:nvPr userDrawn="1">
            <p:ph type="ctrTitle" hasCustomPrompt="1"/>
          </p:nvPr>
        </p:nvSpPr>
        <p:spPr>
          <a:xfrm>
            <a:off x="542925" y="3885667"/>
            <a:ext cx="11088687" cy="768263"/>
          </a:xfrm>
        </p:spPr>
        <p:txBody>
          <a:bodyPr/>
          <a:lstStyle>
            <a:lvl1pPr>
              <a:defRPr sz="3200" baseline="0">
                <a:solidFill>
                  <a:schemeClr val="tx2"/>
                </a:solidFill>
              </a:defRPr>
            </a:lvl1pPr>
          </a:lstStyle>
          <a:p>
            <a:r>
              <a:rPr lang="de-DE" dirty="0"/>
              <a:t>Hier steht eine sehr lange Headline 32pt</a:t>
            </a:r>
          </a:p>
        </p:txBody>
      </p:sp>
    </p:spTree>
    <p:extLst>
      <p:ext uri="{BB962C8B-B14F-4D97-AF65-F5344CB8AC3E}">
        <p14:creationId xmlns:p14="http://schemas.microsoft.com/office/powerpoint/2010/main" val="3690451863"/>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Zwischenfolie Toner sparen">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240"/>
            <a:ext cx="12192621" cy="6858348"/>
          </a:xfrm>
          <a:prstGeom prst="rect">
            <a:avLst/>
          </a:prstGeom>
        </p:spPr>
      </p:pic>
      <p:sp>
        <p:nvSpPr>
          <p:cNvPr id="2" name="Titel 1"/>
          <p:cNvSpPr>
            <a:spLocks noGrp="1"/>
          </p:cNvSpPr>
          <p:nvPr>
            <p:ph type="ctrTitle" hasCustomPrompt="1"/>
          </p:nvPr>
        </p:nvSpPr>
        <p:spPr>
          <a:xfrm>
            <a:off x="542926" y="3885667"/>
            <a:ext cx="10448824" cy="768263"/>
          </a:xfrm>
        </p:spPr>
        <p:txBody>
          <a:bodyPr/>
          <a:lstStyle>
            <a:lvl1pPr>
              <a:defRPr sz="3200" baseline="0">
                <a:solidFill>
                  <a:schemeClr val="tx2"/>
                </a:solidFill>
              </a:defRPr>
            </a:lvl1pPr>
          </a:lstStyle>
          <a:p>
            <a:r>
              <a:rPr lang="de-DE" dirty="0"/>
              <a:t>Variante »Toner sparen« für interne Präsentationen 32pt</a:t>
            </a:r>
          </a:p>
        </p:txBody>
      </p:sp>
      <p:sp>
        <p:nvSpPr>
          <p:cNvPr id="3" name="Untertitel 2"/>
          <p:cNvSpPr>
            <a:spLocks noGrp="1"/>
          </p:cNvSpPr>
          <p:nvPr>
            <p:ph type="subTitle" idx="1" hasCustomPrompt="1"/>
          </p:nvPr>
        </p:nvSpPr>
        <p:spPr>
          <a:xfrm>
            <a:off x="542925" y="4725938"/>
            <a:ext cx="7184250"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7" name="Datumsplatzhalter 6"/>
          <p:cNvSpPr>
            <a:spLocks noGrp="1"/>
          </p:cNvSpPr>
          <p:nvPr>
            <p:ph type="dt" sz="half" idx="11"/>
          </p:nvPr>
        </p:nvSpPr>
        <p:spPr/>
        <p:txBody>
          <a:bodyPr/>
          <a:lstStyle/>
          <a:p>
            <a:fld id="{D4980C1A-4A86-4BD2-9B8F-9AF0F6B494D2}"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513413388"/>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Übersich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Agenda Übersicht</a:t>
            </a:r>
          </a:p>
        </p:txBody>
      </p:sp>
      <p:sp>
        <p:nvSpPr>
          <p:cNvPr id="3" name="Datumsplatzhalter 2"/>
          <p:cNvSpPr>
            <a:spLocks noGrp="1"/>
          </p:cNvSpPr>
          <p:nvPr>
            <p:ph type="dt" sz="half" idx="10"/>
          </p:nvPr>
        </p:nvSpPr>
        <p:spPr/>
        <p:txBody>
          <a:bodyPr/>
          <a:lstStyle/>
          <a:p>
            <a:fld id="{4B38AAC1-A58E-4B40-9229-749C34438529}" type="datetime1">
              <a:rPr lang="de-DE" smtClean="0">
                <a:solidFill>
                  <a:prstClr val="black"/>
                </a:solidFill>
              </a:rPr>
              <a:pPr/>
              <a:t>01.07.2024</a:t>
            </a:fld>
            <a:endParaRPr lang="de-DE" dirty="0">
              <a:solidFill>
                <a:prstClr val="black"/>
              </a:solidFill>
            </a:endParaRPr>
          </a:p>
        </p:txBody>
      </p:sp>
      <p:sp>
        <p:nvSpPr>
          <p:cNvPr id="4" name="Fußzeilenplatzhalter 3"/>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5" name="Foliennummernplatzhalter 4"/>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0" name="Tabellenplatzhalter 9"/>
          <p:cNvSpPr>
            <a:spLocks noGrp="1"/>
          </p:cNvSpPr>
          <p:nvPr>
            <p:ph type="tbl" sz="quarter" idx="13"/>
          </p:nvPr>
        </p:nvSpPr>
        <p:spPr>
          <a:xfrm>
            <a:off x="542926" y="1221602"/>
            <a:ext cx="11087098" cy="4721999"/>
          </a:xfrm>
        </p:spPr>
        <p:txBody>
          <a:bodyPr/>
          <a:lstStyle/>
          <a:p>
            <a:r>
              <a:rPr lang="de-DE" dirty="0"/>
              <a:t>Tabelle durch Klicken auf Symbol hinzufügen</a:t>
            </a:r>
          </a:p>
        </p:txBody>
      </p:sp>
    </p:spTree>
    <p:extLst>
      <p:ext uri="{BB962C8B-B14F-4D97-AF65-F5344CB8AC3E}">
        <p14:creationId xmlns:p14="http://schemas.microsoft.com/office/powerpoint/2010/main" val="3141886230"/>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Statement Folie</a:t>
            </a:r>
          </a:p>
        </p:txBody>
      </p:sp>
      <p:sp>
        <p:nvSpPr>
          <p:cNvPr id="7" name="Datumsplatzhalter 6"/>
          <p:cNvSpPr>
            <a:spLocks noGrp="1"/>
          </p:cNvSpPr>
          <p:nvPr>
            <p:ph type="dt" sz="half" idx="10"/>
          </p:nvPr>
        </p:nvSpPr>
        <p:spPr/>
        <p:txBody>
          <a:bodyPr/>
          <a:lstStyle/>
          <a:p>
            <a:fld id="{4A4596AD-9CA8-46E3-8C94-AE98B7CACCB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2"/>
                </a:solidFill>
              </a:defRPr>
            </a:lvl1pPr>
          </a:lstStyle>
          <a:p>
            <a:pPr lvl="0"/>
            <a:r>
              <a:rPr lang="de-DE" dirty="0"/>
              <a:t>»Wer heute nicht die Lösungen der Zukunft sucht, ist morgen schon von gestern.«</a:t>
            </a:r>
          </a:p>
        </p:txBody>
      </p:sp>
    </p:spTree>
    <p:extLst>
      <p:ext uri="{BB962C8B-B14F-4D97-AF65-F5344CB8AC3E}">
        <p14:creationId xmlns:p14="http://schemas.microsoft.com/office/powerpoint/2010/main" val="1965147346"/>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tatement Blau">
    <p:bg>
      <p:bgRef idx="1001">
        <a:schemeClr val="bg2"/>
      </p:bgRef>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Statement Folie Blau</a:t>
            </a:r>
          </a:p>
        </p:txBody>
      </p:sp>
      <p:sp>
        <p:nvSpPr>
          <p:cNvPr id="7" name="Datumsplatzhalter 6"/>
          <p:cNvSpPr>
            <a:spLocks noGrp="1"/>
          </p:cNvSpPr>
          <p:nvPr>
            <p:ph type="dt" sz="half" idx="10"/>
          </p:nvPr>
        </p:nvSpPr>
        <p:spPr/>
        <p:txBody>
          <a:bodyPr/>
          <a:lstStyle>
            <a:lvl1pPr>
              <a:defRPr>
                <a:solidFill>
                  <a:schemeClr val="tx1"/>
                </a:solidFill>
              </a:defRPr>
            </a:lvl1pPr>
          </a:lstStyle>
          <a:p>
            <a:fld id="{BC3CC9BC-49D3-406C-B39D-1F43677A85F7}" type="datetime1">
              <a:rPr lang="de-DE" smtClean="0">
                <a:solidFill>
                  <a:prstClr val="white"/>
                </a:solidFill>
              </a:rPr>
              <a:pPr/>
              <a:t>01.07.2024</a:t>
            </a:fld>
            <a:endParaRPr lang="de-DE" dirty="0">
              <a:solidFill>
                <a:prstClr val="white"/>
              </a:solidFill>
            </a:endParaRPr>
          </a:p>
        </p:txBody>
      </p:sp>
      <p:sp>
        <p:nvSpPr>
          <p:cNvPr id="8" name="Fußzeilenplatzhalter 7"/>
          <p:cNvSpPr>
            <a:spLocks noGrp="1"/>
          </p:cNvSpPr>
          <p:nvPr>
            <p:ph type="ftr" sz="quarter" idx="11"/>
          </p:nvPr>
        </p:nvSpPr>
        <p:spPr/>
        <p:txBody>
          <a:bodyPr/>
          <a:lstStyle>
            <a:lvl1pPr>
              <a:defRPr>
                <a:solidFill>
                  <a:schemeClr val="tx1"/>
                </a:solidFill>
              </a:defRPr>
            </a:lvl1pPr>
          </a:lstStyle>
          <a:p>
            <a:r>
              <a:rPr lang="de-DE">
                <a:solidFill>
                  <a:prstClr val="white"/>
                </a:solidFill>
              </a:rPr>
              <a:t>TÜV Rheinland Akademie GmbH</a:t>
            </a:r>
            <a:endParaRPr lang="de-DE" dirty="0">
              <a:solidFill>
                <a:prstClr val="white"/>
              </a:solidFill>
            </a:endParaRPr>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4915BD61-E5D5-4E4F-ADA0-6F3448AB9FA6}" type="slidenum">
              <a:rPr lang="de-DE" smtClean="0">
                <a:solidFill>
                  <a:prstClr val="white"/>
                </a:solidFill>
              </a:rPr>
              <a:pPr/>
              <a:t>‹Nr.›</a:t>
            </a:fld>
            <a:endParaRPr lang="de-DE" dirty="0">
              <a:solidFill>
                <a:prstClr val="white"/>
              </a:solidFill>
            </a:endParaRPr>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1"/>
                </a:solidFill>
              </a:defRPr>
            </a:lvl1pPr>
          </a:lstStyle>
          <a:p>
            <a:pPr lvl="0"/>
            <a:r>
              <a:rPr lang="de-DE" dirty="0"/>
              <a:t>»Wer heute nicht die Lösungen der Zukunft sucht, ist morgen schon von gestern.«</a:t>
            </a: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23073" cy="455940"/>
          </a:xfrm>
          <a:prstGeom prst="rect">
            <a:avLst/>
          </a:prstGeom>
        </p:spPr>
      </p:pic>
    </p:spTree>
    <p:extLst>
      <p:ext uri="{BB962C8B-B14F-4D97-AF65-F5344CB8AC3E}">
        <p14:creationId xmlns:p14="http://schemas.microsoft.com/office/powerpoint/2010/main" val="3918280044"/>
      </p:ext>
    </p:extLst>
  </p:cSld>
  <p:clrMapOvr>
    <a:overrideClrMapping bg1="dk1" tx1="lt1" bg2="dk2" tx2="lt2" accent1="accent1" accent2="accent2" accent3="accent3" accent4="accent4" accent5="accent5" accent6="accent6" hlink="hlink" folHlink="folHlink"/>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Inhalt</a:t>
            </a:r>
          </a:p>
        </p:txBody>
      </p:sp>
      <p:sp>
        <p:nvSpPr>
          <p:cNvPr id="7" name="Datumsplatzhalter 6"/>
          <p:cNvSpPr>
            <a:spLocks noGrp="1"/>
          </p:cNvSpPr>
          <p:nvPr>
            <p:ph type="dt" sz="half" idx="10"/>
          </p:nvPr>
        </p:nvSpPr>
        <p:spPr/>
        <p:txBody>
          <a:bodyPr/>
          <a:lstStyle/>
          <a:p>
            <a:fld id="{C078D7CF-296B-4104-AEF5-1F5DF0FD537E}"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3"/>
          </p:nvPr>
        </p:nvSpPr>
        <p:spPr>
          <a:xfrm>
            <a:off x="542926" y="1221602"/>
            <a:ext cx="11087098"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9618205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Inhalt</a:t>
            </a:r>
          </a:p>
        </p:txBody>
      </p:sp>
      <p:sp>
        <p:nvSpPr>
          <p:cNvPr id="7" name="Datumsplatzhalter 6"/>
          <p:cNvSpPr>
            <a:spLocks noGrp="1"/>
          </p:cNvSpPr>
          <p:nvPr>
            <p:ph type="dt" sz="half" idx="10"/>
          </p:nvPr>
        </p:nvSpPr>
        <p:spPr/>
        <p:txBody>
          <a:bodyPr/>
          <a:lstStyle/>
          <a:p>
            <a:fld id="{730F4C1D-175E-4E6F-8709-3D7D62E5DE2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3"/>
          </p:nvPr>
        </p:nvSpPr>
        <p:spPr>
          <a:xfrm>
            <a:off x="542926" y="1221602"/>
            <a:ext cx="11087098"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Freeform 5"/>
          <p:cNvSpPr>
            <a:spLocks/>
          </p:cNvSpPr>
          <p:nvPr userDrawn="1"/>
        </p:nvSpPr>
        <p:spPr bwMode="auto">
          <a:xfrm>
            <a:off x="0" y="5130800"/>
            <a:ext cx="12189600" cy="603250"/>
          </a:xfrm>
          <a:custGeom>
            <a:avLst/>
            <a:gdLst>
              <a:gd name="T0" fmla="*/ 0 w 7677"/>
              <a:gd name="T1" fmla="*/ 189 h 380"/>
              <a:gd name="T2" fmla="*/ 234 w 7677"/>
              <a:gd name="T3" fmla="*/ 234 h 380"/>
              <a:gd name="T4" fmla="*/ 470 w 7677"/>
              <a:gd name="T5" fmla="*/ 272 h 380"/>
              <a:gd name="T6" fmla="*/ 708 w 7677"/>
              <a:gd name="T7" fmla="*/ 305 h 380"/>
              <a:gd name="T8" fmla="*/ 946 w 7677"/>
              <a:gd name="T9" fmla="*/ 331 h 380"/>
              <a:gd name="T10" fmla="*/ 1188 w 7677"/>
              <a:gd name="T11" fmla="*/ 352 h 380"/>
              <a:gd name="T12" fmla="*/ 1430 w 7677"/>
              <a:gd name="T13" fmla="*/ 368 h 380"/>
              <a:gd name="T14" fmla="*/ 1674 w 7677"/>
              <a:gd name="T15" fmla="*/ 376 h 380"/>
              <a:gd name="T16" fmla="*/ 1920 w 7677"/>
              <a:gd name="T17" fmla="*/ 380 h 380"/>
              <a:gd name="T18" fmla="*/ 2044 w 7677"/>
              <a:gd name="T19" fmla="*/ 378 h 380"/>
              <a:gd name="T20" fmla="*/ 2288 w 7677"/>
              <a:gd name="T21" fmla="*/ 372 h 380"/>
              <a:gd name="T22" fmla="*/ 2532 w 7677"/>
              <a:gd name="T23" fmla="*/ 360 h 380"/>
              <a:gd name="T24" fmla="*/ 2774 w 7677"/>
              <a:gd name="T25" fmla="*/ 343 h 380"/>
              <a:gd name="T26" fmla="*/ 3014 w 7677"/>
              <a:gd name="T27" fmla="*/ 319 h 380"/>
              <a:gd name="T28" fmla="*/ 3252 w 7677"/>
              <a:gd name="T29" fmla="*/ 289 h 380"/>
              <a:gd name="T30" fmla="*/ 3488 w 7677"/>
              <a:gd name="T31" fmla="*/ 254 h 380"/>
              <a:gd name="T32" fmla="*/ 3724 w 7677"/>
              <a:gd name="T33" fmla="*/ 213 h 380"/>
              <a:gd name="T34" fmla="*/ 3840 w 7677"/>
              <a:gd name="T35" fmla="*/ 189 h 380"/>
              <a:gd name="T36" fmla="*/ 3955 w 7677"/>
              <a:gd name="T37" fmla="*/ 167 h 380"/>
              <a:gd name="T38" fmla="*/ 4191 w 7677"/>
              <a:gd name="T39" fmla="*/ 126 h 380"/>
              <a:gd name="T40" fmla="*/ 4427 w 7677"/>
              <a:gd name="T41" fmla="*/ 91 h 380"/>
              <a:gd name="T42" fmla="*/ 4665 w 7677"/>
              <a:gd name="T43" fmla="*/ 61 h 380"/>
              <a:gd name="T44" fmla="*/ 4905 w 7677"/>
              <a:gd name="T45" fmla="*/ 37 h 380"/>
              <a:gd name="T46" fmla="*/ 5147 w 7677"/>
              <a:gd name="T47" fmla="*/ 20 h 380"/>
              <a:gd name="T48" fmla="*/ 5391 w 7677"/>
              <a:gd name="T49" fmla="*/ 6 h 380"/>
              <a:gd name="T50" fmla="*/ 5635 w 7677"/>
              <a:gd name="T51" fmla="*/ 0 h 380"/>
              <a:gd name="T52" fmla="*/ 5759 w 7677"/>
              <a:gd name="T53" fmla="*/ 0 h 380"/>
              <a:gd name="T54" fmla="*/ 6003 w 7677"/>
              <a:gd name="T55" fmla="*/ 4 h 380"/>
              <a:gd name="T56" fmla="*/ 6249 w 7677"/>
              <a:gd name="T57" fmla="*/ 12 h 380"/>
              <a:gd name="T58" fmla="*/ 6491 w 7677"/>
              <a:gd name="T59" fmla="*/ 28 h 380"/>
              <a:gd name="T60" fmla="*/ 6731 w 7677"/>
              <a:gd name="T61" fmla="*/ 47 h 380"/>
              <a:gd name="T62" fmla="*/ 6971 w 7677"/>
              <a:gd name="T63" fmla="*/ 75 h 380"/>
              <a:gd name="T64" fmla="*/ 7209 w 7677"/>
              <a:gd name="T65" fmla="*/ 108 h 380"/>
              <a:gd name="T66" fmla="*/ 7445 w 7677"/>
              <a:gd name="T67" fmla="*/ 146 h 380"/>
              <a:gd name="T68" fmla="*/ 7677 w 7677"/>
              <a:gd name="T69" fmla="*/ 18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77" h="380">
                <a:moveTo>
                  <a:pt x="0" y="189"/>
                </a:moveTo>
                <a:lnTo>
                  <a:pt x="0" y="189"/>
                </a:lnTo>
                <a:lnTo>
                  <a:pt x="118" y="213"/>
                </a:lnTo>
                <a:lnTo>
                  <a:pt x="234" y="234"/>
                </a:lnTo>
                <a:lnTo>
                  <a:pt x="352" y="254"/>
                </a:lnTo>
                <a:lnTo>
                  <a:pt x="470" y="272"/>
                </a:lnTo>
                <a:lnTo>
                  <a:pt x="588" y="289"/>
                </a:lnTo>
                <a:lnTo>
                  <a:pt x="708" y="305"/>
                </a:lnTo>
                <a:lnTo>
                  <a:pt x="826" y="319"/>
                </a:lnTo>
                <a:lnTo>
                  <a:pt x="946" y="331"/>
                </a:lnTo>
                <a:lnTo>
                  <a:pt x="1066" y="343"/>
                </a:lnTo>
                <a:lnTo>
                  <a:pt x="1188" y="352"/>
                </a:lnTo>
                <a:lnTo>
                  <a:pt x="1308" y="360"/>
                </a:lnTo>
                <a:lnTo>
                  <a:pt x="1430" y="368"/>
                </a:lnTo>
                <a:lnTo>
                  <a:pt x="1552" y="372"/>
                </a:lnTo>
                <a:lnTo>
                  <a:pt x="1674" y="376"/>
                </a:lnTo>
                <a:lnTo>
                  <a:pt x="1798" y="378"/>
                </a:lnTo>
                <a:lnTo>
                  <a:pt x="1920" y="380"/>
                </a:lnTo>
                <a:lnTo>
                  <a:pt x="1920" y="380"/>
                </a:lnTo>
                <a:lnTo>
                  <a:pt x="2044" y="378"/>
                </a:lnTo>
                <a:lnTo>
                  <a:pt x="2166" y="376"/>
                </a:lnTo>
                <a:lnTo>
                  <a:pt x="2288" y="372"/>
                </a:lnTo>
                <a:lnTo>
                  <a:pt x="2410" y="368"/>
                </a:lnTo>
                <a:lnTo>
                  <a:pt x="2532" y="360"/>
                </a:lnTo>
                <a:lnTo>
                  <a:pt x="2652" y="352"/>
                </a:lnTo>
                <a:lnTo>
                  <a:pt x="2774" y="343"/>
                </a:lnTo>
                <a:lnTo>
                  <a:pt x="2894" y="331"/>
                </a:lnTo>
                <a:lnTo>
                  <a:pt x="3014" y="319"/>
                </a:lnTo>
                <a:lnTo>
                  <a:pt x="3132" y="305"/>
                </a:lnTo>
                <a:lnTo>
                  <a:pt x="3252" y="289"/>
                </a:lnTo>
                <a:lnTo>
                  <a:pt x="3370" y="272"/>
                </a:lnTo>
                <a:lnTo>
                  <a:pt x="3488" y="254"/>
                </a:lnTo>
                <a:lnTo>
                  <a:pt x="3606" y="234"/>
                </a:lnTo>
                <a:lnTo>
                  <a:pt x="3724" y="213"/>
                </a:lnTo>
                <a:lnTo>
                  <a:pt x="3840" y="189"/>
                </a:lnTo>
                <a:lnTo>
                  <a:pt x="3840" y="189"/>
                </a:lnTo>
                <a:lnTo>
                  <a:pt x="3840" y="189"/>
                </a:lnTo>
                <a:lnTo>
                  <a:pt x="3955" y="167"/>
                </a:lnTo>
                <a:lnTo>
                  <a:pt x="4073" y="146"/>
                </a:lnTo>
                <a:lnTo>
                  <a:pt x="4191" y="126"/>
                </a:lnTo>
                <a:lnTo>
                  <a:pt x="4309" y="108"/>
                </a:lnTo>
                <a:lnTo>
                  <a:pt x="4427" y="91"/>
                </a:lnTo>
                <a:lnTo>
                  <a:pt x="4545" y="75"/>
                </a:lnTo>
                <a:lnTo>
                  <a:pt x="4665" y="61"/>
                </a:lnTo>
                <a:lnTo>
                  <a:pt x="4785" y="47"/>
                </a:lnTo>
                <a:lnTo>
                  <a:pt x="4905" y="37"/>
                </a:lnTo>
                <a:lnTo>
                  <a:pt x="5025" y="28"/>
                </a:lnTo>
                <a:lnTo>
                  <a:pt x="5147" y="20"/>
                </a:lnTo>
                <a:lnTo>
                  <a:pt x="5269" y="12"/>
                </a:lnTo>
                <a:lnTo>
                  <a:pt x="5391" y="6"/>
                </a:lnTo>
                <a:lnTo>
                  <a:pt x="5513" y="4"/>
                </a:lnTo>
                <a:lnTo>
                  <a:pt x="5635" y="0"/>
                </a:lnTo>
                <a:lnTo>
                  <a:pt x="5759" y="0"/>
                </a:lnTo>
                <a:lnTo>
                  <a:pt x="5759" y="0"/>
                </a:lnTo>
                <a:lnTo>
                  <a:pt x="5881" y="0"/>
                </a:lnTo>
                <a:lnTo>
                  <a:pt x="6003" y="4"/>
                </a:lnTo>
                <a:lnTo>
                  <a:pt x="6127" y="6"/>
                </a:lnTo>
                <a:lnTo>
                  <a:pt x="6249" y="12"/>
                </a:lnTo>
                <a:lnTo>
                  <a:pt x="6369" y="20"/>
                </a:lnTo>
                <a:lnTo>
                  <a:pt x="6491" y="28"/>
                </a:lnTo>
                <a:lnTo>
                  <a:pt x="6611" y="37"/>
                </a:lnTo>
                <a:lnTo>
                  <a:pt x="6731" y="47"/>
                </a:lnTo>
                <a:lnTo>
                  <a:pt x="6851" y="61"/>
                </a:lnTo>
                <a:lnTo>
                  <a:pt x="6971" y="75"/>
                </a:lnTo>
                <a:lnTo>
                  <a:pt x="7089" y="91"/>
                </a:lnTo>
                <a:lnTo>
                  <a:pt x="7209" y="108"/>
                </a:lnTo>
                <a:lnTo>
                  <a:pt x="7327" y="126"/>
                </a:lnTo>
                <a:lnTo>
                  <a:pt x="7445" y="146"/>
                </a:lnTo>
                <a:lnTo>
                  <a:pt x="7561" y="167"/>
                </a:lnTo>
                <a:lnTo>
                  <a:pt x="7677" y="189"/>
                </a:lnTo>
              </a:path>
            </a:pathLst>
          </a:custGeom>
          <a:noFill/>
          <a:ln w="63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Tree>
    <p:extLst>
      <p:ext uri="{BB962C8B-B14F-4D97-AF65-F5344CB8AC3E}">
        <p14:creationId xmlns:p14="http://schemas.microsoft.com/office/powerpoint/2010/main" val="3792145332"/>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spaltig nur 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1-spaltig, nur Foto</a:t>
            </a:r>
          </a:p>
        </p:txBody>
      </p:sp>
      <p:sp>
        <p:nvSpPr>
          <p:cNvPr id="7" name="Datumsplatzhalter 6"/>
          <p:cNvSpPr>
            <a:spLocks noGrp="1"/>
          </p:cNvSpPr>
          <p:nvPr>
            <p:ph type="dt" sz="half" idx="10"/>
          </p:nvPr>
        </p:nvSpPr>
        <p:spPr/>
        <p:txBody>
          <a:bodyPr/>
          <a:lstStyle/>
          <a:p>
            <a:fld id="{068F0DB7-8550-44B7-8BF4-5129CC915D4E}"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Bildplatzhalter 2"/>
          <p:cNvSpPr>
            <a:spLocks noGrp="1"/>
          </p:cNvSpPr>
          <p:nvPr>
            <p:ph type="pic" sz="quarter" idx="13"/>
          </p:nvPr>
        </p:nvSpPr>
        <p:spPr>
          <a:xfrm>
            <a:off x="542926" y="1221602"/>
            <a:ext cx="11087098" cy="4721999"/>
          </a:xfrm>
        </p:spPr>
        <p:txBody>
          <a:bodyPr tIns="720000" anchor="ctr"/>
          <a:lstStyle>
            <a:lvl1pPr marL="0" indent="0" algn="ctr">
              <a:buNone/>
              <a:defRPr sz="1200"/>
            </a:lvl1pPr>
          </a:lstStyle>
          <a:p>
            <a:r>
              <a:rPr lang="de-DE" dirty="0"/>
              <a:t>Bild durch Klicken auf Symbol hinzufügen</a:t>
            </a:r>
          </a:p>
        </p:txBody>
      </p:sp>
    </p:spTree>
    <p:extLst>
      <p:ext uri="{BB962C8B-B14F-4D97-AF65-F5344CB8AC3E}">
        <p14:creationId xmlns:p14="http://schemas.microsoft.com/office/powerpoint/2010/main" val="68128977"/>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2-spaltig, Text/Foto/Diagramm</a:t>
            </a:r>
          </a:p>
        </p:txBody>
      </p:sp>
      <p:sp>
        <p:nvSpPr>
          <p:cNvPr id="7" name="Datumsplatzhalter 6"/>
          <p:cNvSpPr>
            <a:spLocks noGrp="1"/>
          </p:cNvSpPr>
          <p:nvPr>
            <p:ph type="dt" sz="half" idx="10"/>
          </p:nvPr>
        </p:nvSpPr>
        <p:spPr/>
        <p:txBody>
          <a:bodyPr/>
          <a:lstStyle/>
          <a:p>
            <a:fld id="{D60FB1B1-DC04-4732-81F3-81ACF00D5EFD}"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1221602"/>
            <a:ext cx="5441800" cy="4721999"/>
          </a:xfrm>
        </p:spPr>
        <p:txBody>
          <a:bodyPr/>
          <a:lstStyle>
            <a:lvl1pPr>
              <a:defRPr sz="1800"/>
            </a:lvl1pPr>
            <a:lvl2pPr>
              <a:defRPr sz="1800"/>
            </a:lvl2pPr>
            <a:lvl3pPr>
              <a:defRPr sz="1800"/>
            </a:lvl3pPr>
            <a:lvl4pPr>
              <a:defRPr sz="1800"/>
            </a:lvl4pPr>
            <a:lvl5pPr>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471006994"/>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3-spaltig, Text/Foto/Diagramm</a:t>
            </a:r>
          </a:p>
        </p:txBody>
      </p:sp>
      <p:sp>
        <p:nvSpPr>
          <p:cNvPr id="7" name="Datumsplatzhalter 6"/>
          <p:cNvSpPr>
            <a:spLocks noGrp="1"/>
          </p:cNvSpPr>
          <p:nvPr>
            <p:ph type="dt" sz="half" idx="10"/>
          </p:nvPr>
        </p:nvSpPr>
        <p:spPr/>
        <p:txBody>
          <a:bodyPr/>
          <a:lstStyle/>
          <a:p>
            <a:fld id="{660D67CC-2B25-40CB-9D00-CCA2FD2E5CE5}"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17"/>
          </p:nvPr>
        </p:nvSpPr>
        <p:spPr>
          <a:xfrm>
            <a:off x="4311769"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310985712"/>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Text/Foto/Diagramm</a:t>
            </a:r>
          </a:p>
        </p:txBody>
      </p:sp>
      <p:sp>
        <p:nvSpPr>
          <p:cNvPr id="7" name="Datumsplatzhalter 6"/>
          <p:cNvSpPr>
            <a:spLocks noGrp="1"/>
          </p:cNvSpPr>
          <p:nvPr>
            <p:ph type="dt" sz="half" idx="10"/>
          </p:nvPr>
        </p:nvSpPr>
        <p:spPr/>
        <p:txBody>
          <a:bodyPr/>
          <a:lstStyle/>
          <a:p>
            <a:fld id="{7C69C4BD-4593-410C-8577-4E0DB0F3FA18}"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Inhaltsplatzhalter 2"/>
          <p:cNvSpPr>
            <a:spLocks noGrp="1"/>
          </p:cNvSpPr>
          <p:nvPr>
            <p:ph sz="quarter" idx="18"/>
          </p:nvPr>
        </p:nvSpPr>
        <p:spPr>
          <a:xfrm>
            <a:off x="3373527"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 name="Inhaltsplatzhalter 2"/>
          <p:cNvSpPr>
            <a:spLocks noGrp="1"/>
          </p:cNvSpPr>
          <p:nvPr>
            <p:ph sz="quarter" idx="19"/>
          </p:nvPr>
        </p:nvSpPr>
        <p:spPr>
          <a:xfrm>
            <a:off x="6199199"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Inhaltsplatzhalter 2"/>
          <p:cNvSpPr>
            <a:spLocks noGrp="1"/>
          </p:cNvSpPr>
          <p:nvPr>
            <p:ph sz="quarter" idx="20"/>
          </p:nvPr>
        </p:nvSpPr>
        <p:spPr>
          <a:xfrm>
            <a:off x="9020025"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87173241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folie ohne  Bild">
    <p:spTree>
      <p:nvGrpSpPr>
        <p:cNvPr id="1" name=""/>
        <p:cNvGrpSpPr/>
        <p:nvPr/>
      </p:nvGrpSpPr>
      <p:grpSpPr>
        <a:xfrm>
          <a:off x="0" y="0"/>
          <a:ext cx="0" cy="0"/>
          <a:chOff x="0" y="0"/>
          <a:chExt cx="0" cy="0"/>
        </a:xfrm>
      </p:grpSpPr>
      <p:sp>
        <p:nvSpPr>
          <p:cNvPr id="10" name="Freeform 5"/>
          <p:cNvSpPr>
            <a:spLocks/>
          </p:cNvSpPr>
          <p:nvPr userDrawn="1"/>
        </p:nvSpPr>
        <p:spPr bwMode="auto">
          <a:xfrm>
            <a:off x="0" y="0"/>
            <a:ext cx="12190413" cy="3401618"/>
          </a:xfrm>
          <a:custGeom>
            <a:avLst/>
            <a:gdLst>
              <a:gd name="T0" fmla="*/ 6336 w 6336"/>
              <a:gd name="T1" fmla="*/ 0 h 1768"/>
              <a:gd name="T2" fmla="*/ 6336 w 6336"/>
              <a:gd name="T3" fmla="*/ 1610 h 1768"/>
              <a:gd name="T4" fmla="*/ 6145 w 6336"/>
              <a:gd name="T5" fmla="*/ 1575 h 1768"/>
              <a:gd name="T6" fmla="*/ 5951 w 6336"/>
              <a:gd name="T7" fmla="*/ 1543 h 1768"/>
              <a:gd name="T8" fmla="*/ 5757 w 6336"/>
              <a:gd name="T9" fmla="*/ 1515 h 1768"/>
              <a:gd name="T10" fmla="*/ 5559 w 6336"/>
              <a:gd name="T11" fmla="*/ 1494 h 1768"/>
              <a:gd name="T12" fmla="*/ 5359 w 6336"/>
              <a:gd name="T13" fmla="*/ 1476 h 1768"/>
              <a:gd name="T14" fmla="*/ 5159 w 6336"/>
              <a:gd name="T15" fmla="*/ 1463 h 1768"/>
              <a:gd name="T16" fmla="*/ 4956 w 6336"/>
              <a:gd name="T17" fmla="*/ 1454 h 1768"/>
              <a:gd name="T18" fmla="*/ 4752 w 6336"/>
              <a:gd name="T19" fmla="*/ 1451 h 1768"/>
              <a:gd name="T20" fmla="*/ 4649 w 6336"/>
              <a:gd name="T21" fmla="*/ 1451 h 1768"/>
              <a:gd name="T22" fmla="*/ 4446 w 6336"/>
              <a:gd name="T23" fmla="*/ 1458 h 1768"/>
              <a:gd name="T24" fmla="*/ 4243 w 6336"/>
              <a:gd name="T25" fmla="*/ 1468 h 1768"/>
              <a:gd name="T26" fmla="*/ 4044 w 6336"/>
              <a:gd name="T27" fmla="*/ 1484 h 1768"/>
              <a:gd name="T28" fmla="*/ 3846 w 6336"/>
              <a:gd name="T29" fmla="*/ 1504 h 1768"/>
              <a:gd name="T30" fmla="*/ 3649 w 6336"/>
              <a:gd name="T31" fmla="*/ 1529 h 1768"/>
              <a:gd name="T32" fmla="*/ 3456 w 6336"/>
              <a:gd name="T33" fmla="*/ 1558 h 1768"/>
              <a:gd name="T34" fmla="*/ 3263 w 6336"/>
              <a:gd name="T35" fmla="*/ 1591 h 1768"/>
              <a:gd name="T36" fmla="*/ 3169 w 6336"/>
              <a:gd name="T37" fmla="*/ 1610 h 1768"/>
              <a:gd name="T38" fmla="*/ 2977 w 6336"/>
              <a:gd name="T39" fmla="*/ 1647 h 1768"/>
              <a:gd name="T40" fmla="*/ 2786 w 6336"/>
              <a:gd name="T41" fmla="*/ 1681 h 1768"/>
              <a:gd name="T42" fmla="*/ 2590 w 6336"/>
              <a:gd name="T43" fmla="*/ 1707 h 1768"/>
              <a:gd name="T44" fmla="*/ 2391 w 6336"/>
              <a:gd name="T45" fmla="*/ 1728 h 1768"/>
              <a:gd name="T46" fmla="*/ 2193 w 6336"/>
              <a:gd name="T47" fmla="*/ 1747 h 1768"/>
              <a:gd name="T48" fmla="*/ 1990 w 6336"/>
              <a:gd name="T49" fmla="*/ 1758 h 1768"/>
              <a:gd name="T50" fmla="*/ 1787 w 6336"/>
              <a:gd name="T51" fmla="*/ 1765 h 1768"/>
              <a:gd name="T52" fmla="*/ 1584 w 6336"/>
              <a:gd name="T53" fmla="*/ 1768 h 1768"/>
              <a:gd name="T54" fmla="*/ 1482 w 6336"/>
              <a:gd name="T55" fmla="*/ 1768 h 1768"/>
              <a:gd name="T56" fmla="*/ 1277 w 6336"/>
              <a:gd name="T57" fmla="*/ 1763 h 1768"/>
              <a:gd name="T58" fmla="*/ 1074 w 6336"/>
              <a:gd name="T59" fmla="*/ 1753 h 1768"/>
              <a:gd name="T60" fmla="*/ 875 w 6336"/>
              <a:gd name="T61" fmla="*/ 1738 h 1768"/>
              <a:gd name="T62" fmla="*/ 677 w 6336"/>
              <a:gd name="T63" fmla="*/ 1718 h 1768"/>
              <a:gd name="T64" fmla="*/ 480 w 6336"/>
              <a:gd name="T65" fmla="*/ 1694 h 1768"/>
              <a:gd name="T66" fmla="*/ 287 w 6336"/>
              <a:gd name="T67" fmla="*/ 1664 h 1768"/>
              <a:gd name="T68" fmla="*/ 96 w 6336"/>
              <a:gd name="T69" fmla="*/ 1629 h 1768"/>
              <a:gd name="T70" fmla="*/ 0 w 6336"/>
              <a:gd name="T71"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36" h="1768">
                <a:moveTo>
                  <a:pt x="0" y="0"/>
                </a:moveTo>
                <a:lnTo>
                  <a:pt x="6336" y="0"/>
                </a:lnTo>
                <a:lnTo>
                  <a:pt x="6336" y="1610"/>
                </a:lnTo>
                <a:lnTo>
                  <a:pt x="6336" y="1610"/>
                </a:lnTo>
                <a:lnTo>
                  <a:pt x="6240" y="1591"/>
                </a:lnTo>
                <a:lnTo>
                  <a:pt x="6145" y="1575"/>
                </a:lnTo>
                <a:lnTo>
                  <a:pt x="6049" y="1558"/>
                </a:lnTo>
                <a:lnTo>
                  <a:pt x="5951" y="1543"/>
                </a:lnTo>
                <a:lnTo>
                  <a:pt x="5854" y="1529"/>
                </a:lnTo>
                <a:lnTo>
                  <a:pt x="5757" y="1515"/>
                </a:lnTo>
                <a:lnTo>
                  <a:pt x="5658" y="1504"/>
                </a:lnTo>
                <a:lnTo>
                  <a:pt x="5559" y="1494"/>
                </a:lnTo>
                <a:lnTo>
                  <a:pt x="5460" y="1484"/>
                </a:lnTo>
                <a:lnTo>
                  <a:pt x="5359" y="1476"/>
                </a:lnTo>
                <a:lnTo>
                  <a:pt x="5260" y="1468"/>
                </a:lnTo>
                <a:lnTo>
                  <a:pt x="5159" y="1463"/>
                </a:lnTo>
                <a:lnTo>
                  <a:pt x="5057" y="1458"/>
                </a:lnTo>
                <a:lnTo>
                  <a:pt x="4956" y="1454"/>
                </a:lnTo>
                <a:lnTo>
                  <a:pt x="4854" y="1451"/>
                </a:lnTo>
                <a:lnTo>
                  <a:pt x="4752" y="1451"/>
                </a:lnTo>
                <a:lnTo>
                  <a:pt x="4752" y="1451"/>
                </a:lnTo>
                <a:lnTo>
                  <a:pt x="4649" y="1451"/>
                </a:lnTo>
                <a:lnTo>
                  <a:pt x="4547" y="1454"/>
                </a:lnTo>
                <a:lnTo>
                  <a:pt x="4446" y="1458"/>
                </a:lnTo>
                <a:lnTo>
                  <a:pt x="4344" y="1463"/>
                </a:lnTo>
                <a:lnTo>
                  <a:pt x="4243" y="1468"/>
                </a:lnTo>
                <a:lnTo>
                  <a:pt x="4144" y="1476"/>
                </a:lnTo>
                <a:lnTo>
                  <a:pt x="4044" y="1484"/>
                </a:lnTo>
                <a:lnTo>
                  <a:pt x="3945" y="1494"/>
                </a:lnTo>
                <a:lnTo>
                  <a:pt x="3846" y="1504"/>
                </a:lnTo>
                <a:lnTo>
                  <a:pt x="3748" y="1515"/>
                </a:lnTo>
                <a:lnTo>
                  <a:pt x="3649" y="1529"/>
                </a:lnTo>
                <a:lnTo>
                  <a:pt x="3552" y="1543"/>
                </a:lnTo>
                <a:lnTo>
                  <a:pt x="3456" y="1558"/>
                </a:lnTo>
                <a:lnTo>
                  <a:pt x="3359" y="1575"/>
                </a:lnTo>
                <a:lnTo>
                  <a:pt x="3263" y="1591"/>
                </a:lnTo>
                <a:lnTo>
                  <a:pt x="3169" y="1610"/>
                </a:lnTo>
                <a:lnTo>
                  <a:pt x="3169" y="1610"/>
                </a:lnTo>
                <a:lnTo>
                  <a:pt x="3073" y="1629"/>
                </a:lnTo>
                <a:lnTo>
                  <a:pt x="2977" y="1647"/>
                </a:lnTo>
                <a:lnTo>
                  <a:pt x="2882" y="1664"/>
                </a:lnTo>
                <a:lnTo>
                  <a:pt x="2786" y="1681"/>
                </a:lnTo>
                <a:lnTo>
                  <a:pt x="2689" y="1694"/>
                </a:lnTo>
                <a:lnTo>
                  <a:pt x="2590" y="1707"/>
                </a:lnTo>
                <a:lnTo>
                  <a:pt x="2492" y="1718"/>
                </a:lnTo>
                <a:lnTo>
                  <a:pt x="2391" y="1728"/>
                </a:lnTo>
                <a:lnTo>
                  <a:pt x="2292" y="1738"/>
                </a:lnTo>
                <a:lnTo>
                  <a:pt x="2193" y="1747"/>
                </a:lnTo>
                <a:lnTo>
                  <a:pt x="2093" y="1753"/>
                </a:lnTo>
                <a:lnTo>
                  <a:pt x="1990" y="1758"/>
                </a:lnTo>
                <a:lnTo>
                  <a:pt x="1890" y="1763"/>
                </a:lnTo>
                <a:lnTo>
                  <a:pt x="1787" y="1765"/>
                </a:lnTo>
                <a:lnTo>
                  <a:pt x="1687" y="1768"/>
                </a:lnTo>
                <a:lnTo>
                  <a:pt x="1584" y="1768"/>
                </a:lnTo>
                <a:lnTo>
                  <a:pt x="1584" y="1768"/>
                </a:lnTo>
                <a:lnTo>
                  <a:pt x="1482" y="1768"/>
                </a:lnTo>
                <a:lnTo>
                  <a:pt x="1380" y="1765"/>
                </a:lnTo>
                <a:lnTo>
                  <a:pt x="1277" y="1763"/>
                </a:lnTo>
                <a:lnTo>
                  <a:pt x="1177" y="1758"/>
                </a:lnTo>
                <a:lnTo>
                  <a:pt x="1074" y="1753"/>
                </a:lnTo>
                <a:lnTo>
                  <a:pt x="975" y="1747"/>
                </a:lnTo>
                <a:lnTo>
                  <a:pt x="875" y="1738"/>
                </a:lnTo>
                <a:lnTo>
                  <a:pt x="776" y="1728"/>
                </a:lnTo>
                <a:lnTo>
                  <a:pt x="677" y="1718"/>
                </a:lnTo>
                <a:lnTo>
                  <a:pt x="579" y="1707"/>
                </a:lnTo>
                <a:lnTo>
                  <a:pt x="480" y="1694"/>
                </a:lnTo>
                <a:lnTo>
                  <a:pt x="383" y="1681"/>
                </a:lnTo>
                <a:lnTo>
                  <a:pt x="287" y="1664"/>
                </a:lnTo>
                <a:lnTo>
                  <a:pt x="190" y="1647"/>
                </a:lnTo>
                <a:lnTo>
                  <a:pt x="96" y="1629"/>
                </a:lnTo>
                <a:lnTo>
                  <a:pt x="0" y="1610"/>
                </a:lnTo>
                <a:lnTo>
                  <a:pt x="0" y="0"/>
                </a:ln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ihandform 15"/>
          <p:cNvSpPr/>
          <p:nvPr userDrawn="1"/>
        </p:nvSpPr>
        <p:spPr>
          <a:xfrm rot="5028044">
            <a:off x="4702484" y="-2302472"/>
            <a:ext cx="2782356" cy="12275255"/>
          </a:xfrm>
          <a:custGeom>
            <a:avLst/>
            <a:gdLst>
              <a:gd name="connsiteX0" fmla="*/ 741981 w 2782356"/>
              <a:gd name="connsiteY0" fmla="*/ 2666488 h 12275255"/>
              <a:gd name="connsiteX1" fmla="*/ 1230504 w 2782356"/>
              <a:gd name="connsiteY1" fmla="*/ 326671 h 12275255"/>
              <a:gd name="connsiteX2" fmla="*/ 1291329 w 2782356"/>
              <a:gd name="connsiteY2" fmla="*/ 153122 h 12275255"/>
              <a:gd name="connsiteX3" fmla="*/ 1337660 w 2782356"/>
              <a:gd name="connsiteY3" fmla="*/ 1422 h 12275255"/>
              <a:gd name="connsiteX4" fmla="*/ 1344246 w 2782356"/>
              <a:gd name="connsiteY4" fmla="*/ 2137 h 12275255"/>
              <a:gd name="connsiteX5" fmla="*/ 1344995 w 2782356"/>
              <a:gd name="connsiteY5" fmla="*/ 0 h 12275255"/>
              <a:gd name="connsiteX6" fmla="*/ 2782356 w 2782356"/>
              <a:gd name="connsiteY6" fmla="*/ 156129 h 12275255"/>
              <a:gd name="connsiteX7" fmla="*/ 1465955 w 2782356"/>
              <a:gd name="connsiteY7" fmla="*/ 12275255 h 12275255"/>
              <a:gd name="connsiteX8" fmla="*/ 0 w 2782356"/>
              <a:gd name="connsiteY8" fmla="*/ 12116020 h 12275255"/>
              <a:gd name="connsiteX9" fmla="*/ 95071 w 2782356"/>
              <a:gd name="connsiteY9" fmla="*/ 11856215 h 12275255"/>
              <a:gd name="connsiteX10" fmla="*/ 237121 w 2782356"/>
              <a:gd name="connsiteY10" fmla="*/ 11386506 h 12275255"/>
              <a:gd name="connsiteX11" fmla="*/ 315560 w 2782356"/>
              <a:gd name="connsiteY11" fmla="*/ 11080850 h 12275255"/>
              <a:gd name="connsiteX12" fmla="*/ 327278 w 2782356"/>
              <a:gd name="connsiteY12" fmla="*/ 11032111 h 12275255"/>
              <a:gd name="connsiteX13" fmla="*/ 398720 w 2782356"/>
              <a:gd name="connsiteY13" fmla="*/ 10712652 h 12275255"/>
              <a:gd name="connsiteX14" fmla="*/ 693610 w 2782356"/>
              <a:gd name="connsiteY14" fmla="*/ 6299194 h 12275255"/>
              <a:gd name="connsiteX15" fmla="*/ 691851 w 2782356"/>
              <a:gd name="connsiteY15" fmla="*/ 6269220 h 12275255"/>
              <a:gd name="connsiteX16" fmla="*/ 676341 w 2782356"/>
              <a:gd name="connsiteY16" fmla="*/ 6112792 h 12275255"/>
              <a:gd name="connsiteX17" fmla="*/ 655714 w 2782356"/>
              <a:gd name="connsiteY17" fmla="*/ 5762308 h 12275255"/>
              <a:gd name="connsiteX18" fmla="*/ 649738 w 2782356"/>
              <a:gd name="connsiteY18" fmla="*/ 5687796 h 12275255"/>
              <a:gd name="connsiteX19" fmla="*/ 646295 w 2782356"/>
              <a:gd name="connsiteY19" fmla="*/ 5602281 h 12275255"/>
              <a:gd name="connsiteX20" fmla="*/ 635975 w 2782356"/>
              <a:gd name="connsiteY20" fmla="*/ 5426916 h 12275255"/>
              <a:gd name="connsiteX21" fmla="*/ 633338 w 2782356"/>
              <a:gd name="connsiteY21" fmla="*/ 5291486 h 12275255"/>
              <a:gd name="connsiteX22" fmla="*/ 625017 w 2782356"/>
              <a:gd name="connsiteY22" fmla="*/ 5123051 h 12275255"/>
              <a:gd name="connsiteX23" fmla="*/ 621266 w 2782356"/>
              <a:gd name="connsiteY23" fmla="*/ 4931192 h 12275255"/>
              <a:gd name="connsiteX24" fmla="*/ 618875 w 2782356"/>
              <a:gd name="connsiteY24" fmla="*/ 4742998 h 12275255"/>
              <a:gd name="connsiteX25" fmla="*/ 616861 w 2782356"/>
              <a:gd name="connsiteY25" fmla="*/ 4551326 h 12275255"/>
              <a:gd name="connsiteX26" fmla="*/ 618507 w 2782356"/>
              <a:gd name="connsiteY26" fmla="*/ 4358298 h 12275255"/>
              <a:gd name="connsiteX27" fmla="*/ 623815 w 2782356"/>
              <a:gd name="connsiteY27" fmla="*/ 4163911 h 12275255"/>
              <a:gd name="connsiteX28" fmla="*/ 632216 w 2782356"/>
              <a:gd name="connsiteY28" fmla="*/ 3973373 h 12275255"/>
              <a:gd name="connsiteX29" fmla="*/ 640995 w 2782356"/>
              <a:gd name="connsiteY29" fmla="*/ 3779362 h 12275255"/>
              <a:gd name="connsiteX30" fmla="*/ 651699 w 2782356"/>
              <a:gd name="connsiteY30" fmla="*/ 3583805 h 12275255"/>
              <a:gd name="connsiteX31" fmla="*/ 667421 w 2782356"/>
              <a:gd name="connsiteY31" fmla="*/ 3390548 h 12275255"/>
              <a:gd name="connsiteX32" fmla="*/ 685256 w 2782356"/>
              <a:gd name="connsiteY32" fmla="*/ 3194009 h 12275255"/>
              <a:gd name="connsiteX33" fmla="*/ 706564 w 2782356"/>
              <a:gd name="connsiteY33" fmla="*/ 2997846 h 12275255"/>
              <a:gd name="connsiteX34" fmla="*/ 727683 w 2782356"/>
              <a:gd name="connsiteY34" fmla="*/ 2803420 h 12275255"/>
              <a:gd name="connsiteX35" fmla="*/ 731010 w 2782356"/>
              <a:gd name="connsiteY35" fmla="*/ 2777130 h 1227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2356" h="12275255">
                <a:moveTo>
                  <a:pt x="741981" y="2666488"/>
                </a:moveTo>
                <a:cubicBezTo>
                  <a:pt x="845755" y="1801279"/>
                  <a:pt x="1013357" y="1008994"/>
                  <a:pt x="1230504" y="326671"/>
                </a:cubicBezTo>
                <a:lnTo>
                  <a:pt x="1291329" y="153122"/>
                </a:lnTo>
                <a:lnTo>
                  <a:pt x="1337660" y="1422"/>
                </a:lnTo>
                <a:lnTo>
                  <a:pt x="1344246" y="2137"/>
                </a:lnTo>
                <a:lnTo>
                  <a:pt x="1344995" y="0"/>
                </a:lnTo>
                <a:lnTo>
                  <a:pt x="2782356" y="156129"/>
                </a:lnTo>
                <a:lnTo>
                  <a:pt x="1465955" y="12275255"/>
                </a:lnTo>
                <a:lnTo>
                  <a:pt x="0" y="12116020"/>
                </a:lnTo>
                <a:lnTo>
                  <a:pt x="95071" y="11856215"/>
                </a:lnTo>
                <a:cubicBezTo>
                  <a:pt x="145367" y="11705078"/>
                  <a:pt x="192731" y="11548364"/>
                  <a:pt x="237121" y="11386506"/>
                </a:cubicBezTo>
                <a:lnTo>
                  <a:pt x="315560" y="11080850"/>
                </a:lnTo>
                <a:lnTo>
                  <a:pt x="327278" y="11032111"/>
                </a:lnTo>
                <a:lnTo>
                  <a:pt x="398720" y="10712652"/>
                </a:lnTo>
                <a:cubicBezTo>
                  <a:pt x="665539" y="9430689"/>
                  <a:pt x="769396" y="7902911"/>
                  <a:pt x="693610" y="6299194"/>
                </a:cubicBezTo>
                <a:lnTo>
                  <a:pt x="691851" y="6269220"/>
                </a:lnTo>
                <a:lnTo>
                  <a:pt x="676341" y="6112792"/>
                </a:lnTo>
                <a:lnTo>
                  <a:pt x="655714" y="5762308"/>
                </a:lnTo>
                <a:lnTo>
                  <a:pt x="649738" y="5687796"/>
                </a:lnTo>
                <a:lnTo>
                  <a:pt x="646295" y="5602281"/>
                </a:lnTo>
                <a:lnTo>
                  <a:pt x="635975" y="5426916"/>
                </a:lnTo>
                <a:lnTo>
                  <a:pt x="633338" y="5291486"/>
                </a:lnTo>
                <a:lnTo>
                  <a:pt x="625017" y="5123051"/>
                </a:lnTo>
                <a:lnTo>
                  <a:pt x="621266" y="4931192"/>
                </a:lnTo>
                <a:lnTo>
                  <a:pt x="618875" y="4742998"/>
                </a:lnTo>
                <a:lnTo>
                  <a:pt x="616861" y="4551326"/>
                </a:lnTo>
                <a:lnTo>
                  <a:pt x="618507" y="4358298"/>
                </a:lnTo>
                <a:lnTo>
                  <a:pt x="623815" y="4163911"/>
                </a:lnTo>
                <a:lnTo>
                  <a:pt x="632216" y="3973373"/>
                </a:lnTo>
                <a:lnTo>
                  <a:pt x="640995" y="3779362"/>
                </a:lnTo>
                <a:lnTo>
                  <a:pt x="651699" y="3583805"/>
                </a:lnTo>
                <a:lnTo>
                  <a:pt x="667421" y="3390548"/>
                </a:lnTo>
                <a:lnTo>
                  <a:pt x="685256" y="3194009"/>
                </a:lnTo>
                <a:lnTo>
                  <a:pt x="706564" y="2997846"/>
                </a:lnTo>
                <a:lnTo>
                  <a:pt x="727683" y="2803420"/>
                </a:lnTo>
                <a:lnTo>
                  <a:pt x="731010" y="2777130"/>
                </a:lnTo>
                <a:close/>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542925" y="3885667"/>
            <a:ext cx="11088687" cy="768263"/>
          </a:xfrm>
        </p:spPr>
        <p:txBody>
          <a:bodyPr/>
          <a:lstStyle>
            <a:lvl1pPr>
              <a:defRPr sz="3200" baseline="0">
                <a:solidFill>
                  <a:schemeClr val="tx2"/>
                </a:solidFill>
              </a:defRPr>
            </a:lvl1pPr>
          </a:lstStyle>
          <a:p>
            <a:r>
              <a:rPr lang="de-DE" dirty="0"/>
              <a:t>Variante ohne geeignetes Bildmaterial 32pt</a:t>
            </a:r>
          </a:p>
        </p:txBody>
      </p:sp>
      <p:sp>
        <p:nvSpPr>
          <p:cNvPr id="3" name="Untertitel 2"/>
          <p:cNvSpPr>
            <a:spLocks noGrp="1"/>
          </p:cNvSpPr>
          <p:nvPr>
            <p:ph type="subTitle" idx="1" hasCustomPrompt="1"/>
          </p:nvPr>
        </p:nvSpPr>
        <p:spPr>
          <a:xfrm>
            <a:off x="542925" y="4725938"/>
            <a:ext cx="11088688" cy="1224012"/>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
        <p:nvSpPr>
          <p:cNvPr id="7" name="Datumsplatzhalter 6"/>
          <p:cNvSpPr>
            <a:spLocks noGrp="1"/>
          </p:cNvSpPr>
          <p:nvPr>
            <p:ph type="dt" sz="half" idx="11"/>
          </p:nvPr>
        </p:nvSpPr>
        <p:spPr/>
        <p:txBody>
          <a:bodyPr/>
          <a:lstStyle/>
          <a:p>
            <a:fld id="{9E200165-709D-4C86-86DA-F507D408AB03}" type="datetime1">
              <a:rPr lang="de-DE" smtClean="0"/>
              <a:pPr/>
              <a:t>01.07.2024</a:t>
            </a:fld>
            <a:endParaRPr lang="de-DE" dirty="0"/>
          </a:p>
        </p:txBody>
      </p:sp>
      <p:sp>
        <p:nvSpPr>
          <p:cNvPr id="8" name="Fußzeilenplatzhalter 7"/>
          <p:cNvSpPr>
            <a:spLocks noGrp="1"/>
          </p:cNvSpPr>
          <p:nvPr>
            <p:ph type="ftr" sz="quarter" idx="12"/>
          </p:nvPr>
        </p:nvSpPr>
        <p:spPr/>
        <p:txBody>
          <a:bodyPr/>
          <a:lstStyle/>
          <a:p>
            <a:r>
              <a:rPr lang="de-DE"/>
              <a:t>TÜV Rheinland Akademie GmbH</a:t>
            </a:r>
            <a:endParaRPr lang="de-DE" dirty="0"/>
          </a:p>
        </p:txBody>
      </p:sp>
      <p:sp>
        <p:nvSpPr>
          <p:cNvPr id="9" name="Foliennummernplatzhalter 8"/>
          <p:cNvSpPr>
            <a:spLocks noGrp="1"/>
          </p:cNvSpPr>
          <p:nvPr>
            <p:ph type="sldNum" sz="quarter" idx="13"/>
          </p:nvPr>
        </p:nvSpPr>
        <p:spPr/>
        <p:txBody>
          <a:bodyPr/>
          <a:lstStyle/>
          <a:p>
            <a:fld id="{4915BD61-E5D5-4E4F-ADA0-6F3448AB9FA6}" type="slidenum">
              <a:rPr lang="de-DE" smtClean="0"/>
              <a:pPr/>
              <a:t>‹Nr.›</a:t>
            </a:fld>
            <a:endParaRPr lang="de-DE" dirty="0"/>
          </a:p>
        </p:txBody>
      </p:sp>
    </p:spTree>
    <p:extLst>
      <p:ext uri="{BB962C8B-B14F-4D97-AF65-F5344CB8AC3E}">
        <p14:creationId xmlns:p14="http://schemas.microsoft.com/office/powerpoint/2010/main" val="2861292051"/>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spaltig">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2605E76-362F-4D0A-BE2C-F22B6EFB443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2350790" y="2039312"/>
            <a:ext cx="2610000"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Inhaltsplatzhalter 2"/>
          <p:cNvSpPr>
            <a:spLocks noGrp="1"/>
          </p:cNvSpPr>
          <p:nvPr>
            <p:ph sz="quarter" idx="18"/>
          </p:nvPr>
        </p:nvSpPr>
        <p:spPr>
          <a:xfrm>
            <a:off x="526983" y="2039312"/>
            <a:ext cx="1735200"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a:t>
            </a:r>
            <a:r>
              <a:rPr lang="de-DE" dirty="0" err="1"/>
              <a:t>Eene</a:t>
            </a:r>
            <a:endParaRPr lang="de-DE" dirty="0"/>
          </a:p>
        </p:txBody>
      </p:sp>
      <p:sp>
        <p:nvSpPr>
          <p:cNvPr id="19" name="Inhaltsplatzhalter 2"/>
          <p:cNvSpPr>
            <a:spLocks noGrp="1"/>
          </p:cNvSpPr>
          <p:nvPr>
            <p:ph sz="quarter" idx="19"/>
          </p:nvPr>
        </p:nvSpPr>
        <p:spPr>
          <a:xfrm>
            <a:off x="5040000" y="2039312"/>
            <a:ext cx="3143438"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Inhaltsplatzhalter 2"/>
          <p:cNvSpPr>
            <a:spLocks noGrp="1"/>
          </p:cNvSpPr>
          <p:nvPr>
            <p:ph sz="quarter" idx="20"/>
          </p:nvPr>
        </p:nvSpPr>
        <p:spPr>
          <a:xfrm>
            <a:off x="8327454" y="2039312"/>
            <a:ext cx="3312096"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Titel 6"/>
          <p:cNvSpPr txBox="1">
            <a:spLocks/>
          </p:cNvSpPr>
          <p:nvPr userDrawn="1"/>
        </p:nvSpPr>
        <p:spPr>
          <a:xfrm>
            <a:off x="550863" y="1268413"/>
            <a:ext cx="1511895" cy="441622"/>
          </a:xfrm>
          <a:prstGeom prst="rect">
            <a:avLst/>
          </a:prstGeom>
        </p:spPr>
        <p:txBody>
          <a:bodyPr vert="horz" lIns="0" tIns="0" rIns="0" bIns="0" rtlCol="0" anchor="t" anchorCtr="0">
            <a:noAutofit/>
          </a:bodyPr>
          <a:lstStyle>
            <a:lvl1pPr>
              <a:lnSpc>
                <a:spcPts val="2200"/>
              </a:lnSpc>
              <a:spcBef>
                <a:spcPct val="20000"/>
              </a:spcBef>
              <a:buClr>
                <a:schemeClr val="tx2"/>
              </a:buClr>
              <a:buFont typeface="Wingdings" panose="05000000000000000000" pitchFamily="2" charset="2"/>
              <a:buNone/>
              <a:defRPr>
                <a:solidFill>
                  <a:schemeClr val="tx2"/>
                </a:solidFill>
              </a:defRPr>
            </a:lvl1pPr>
          </a:lstStyle>
          <a:p>
            <a:pPr>
              <a:buClr>
                <a:srgbClr val="0071B9"/>
              </a:buClr>
            </a:pPr>
            <a:r>
              <a:rPr lang="en-US" dirty="0" err="1">
                <a:solidFill>
                  <a:srgbClr val="0071B9"/>
                </a:solidFill>
              </a:rPr>
              <a:t>Eckdaten</a:t>
            </a:r>
            <a:endParaRPr lang="en-US" dirty="0">
              <a:solidFill>
                <a:srgbClr val="0071B9"/>
              </a:solidFill>
            </a:endParaRPr>
          </a:p>
        </p:txBody>
      </p:sp>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Key </a:t>
            </a:r>
            <a:r>
              <a:rPr lang="de-DE" dirty="0" err="1"/>
              <a:t>facts</a:t>
            </a:r>
            <a:r>
              <a:rPr lang="de-DE" dirty="0"/>
              <a:t> 1</a:t>
            </a:r>
          </a:p>
        </p:txBody>
      </p:sp>
    </p:spTree>
    <p:extLst>
      <p:ext uri="{BB962C8B-B14F-4D97-AF65-F5344CB8AC3E}">
        <p14:creationId xmlns:p14="http://schemas.microsoft.com/office/powerpoint/2010/main" val="846613363"/>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4-spaltig">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B55D8BA-28E4-4362-A727-F46D93066AC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8" name="Inhaltsplatzhalter 2"/>
          <p:cNvSpPr>
            <a:spLocks noGrp="1"/>
          </p:cNvSpPr>
          <p:nvPr>
            <p:ph sz="quarter" idx="18"/>
          </p:nvPr>
        </p:nvSpPr>
        <p:spPr>
          <a:xfrm>
            <a:off x="3407079" y="2039312"/>
            <a:ext cx="2615896"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a:t>
            </a:r>
            <a:r>
              <a:rPr lang="de-DE" dirty="0" err="1"/>
              <a:t>Eene</a:t>
            </a:r>
            <a:endParaRPr lang="de-DE" dirty="0"/>
          </a:p>
        </p:txBody>
      </p:sp>
      <p:sp>
        <p:nvSpPr>
          <p:cNvPr id="19" name="Inhaltsplatzhalter 2"/>
          <p:cNvSpPr>
            <a:spLocks noGrp="1"/>
          </p:cNvSpPr>
          <p:nvPr>
            <p:ph sz="quarter" idx="19"/>
          </p:nvPr>
        </p:nvSpPr>
        <p:spPr>
          <a:xfrm>
            <a:off x="549275" y="2050108"/>
            <a:ext cx="2748935"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Titel 6"/>
          <p:cNvSpPr txBox="1">
            <a:spLocks/>
          </p:cNvSpPr>
          <p:nvPr userDrawn="1"/>
        </p:nvSpPr>
        <p:spPr>
          <a:xfrm>
            <a:off x="550863" y="1268413"/>
            <a:ext cx="1535775" cy="441622"/>
          </a:xfrm>
          <a:prstGeom prst="rect">
            <a:avLst/>
          </a:prstGeom>
        </p:spPr>
        <p:txBody>
          <a:bodyPr vert="horz" lIns="0" tIns="0" rIns="0" bIns="0" rtlCol="0" anchor="t" anchorCtr="0">
            <a:noAutofit/>
          </a:bodyPr>
          <a:lstStyle>
            <a:lvl1pPr>
              <a:lnSpc>
                <a:spcPts val="2200"/>
              </a:lnSpc>
              <a:spcBef>
                <a:spcPct val="20000"/>
              </a:spcBef>
              <a:buClr>
                <a:schemeClr val="tx2"/>
              </a:buClr>
              <a:buFont typeface="Wingdings" panose="05000000000000000000" pitchFamily="2" charset="2"/>
              <a:buNone/>
              <a:defRPr>
                <a:solidFill>
                  <a:schemeClr val="tx2"/>
                </a:solidFill>
              </a:defRPr>
            </a:lvl1pPr>
          </a:lstStyle>
          <a:p>
            <a:pPr>
              <a:buClr>
                <a:srgbClr val="0071B9"/>
              </a:buClr>
            </a:pPr>
            <a:r>
              <a:rPr lang="de-DE" dirty="0">
                <a:solidFill>
                  <a:srgbClr val="0071B9"/>
                </a:solidFill>
              </a:rPr>
              <a:t>Eckdaten</a:t>
            </a:r>
          </a:p>
        </p:txBody>
      </p:sp>
      <p:sp>
        <p:nvSpPr>
          <p:cNvPr id="2" name="Titel 1"/>
          <p:cNvSpPr>
            <a:spLocks noGrp="1"/>
          </p:cNvSpPr>
          <p:nvPr>
            <p:ph type="title" hasCustomPrompt="1"/>
          </p:nvPr>
        </p:nvSpPr>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a:t>
            </a:r>
            <a:r>
              <a:rPr lang="de-DE" dirty="0" err="1"/>
              <a:t>key</a:t>
            </a:r>
            <a:r>
              <a:rPr lang="de-DE" dirty="0"/>
              <a:t> </a:t>
            </a:r>
            <a:r>
              <a:rPr lang="de-DE" dirty="0" err="1"/>
              <a:t>facts</a:t>
            </a:r>
            <a:r>
              <a:rPr lang="de-DE" dirty="0"/>
              <a:t> 2</a:t>
            </a:r>
          </a:p>
        </p:txBody>
      </p:sp>
      <p:sp>
        <p:nvSpPr>
          <p:cNvPr id="14" name="Inhaltsplatzhalter 2"/>
          <p:cNvSpPr>
            <a:spLocks noGrp="1"/>
          </p:cNvSpPr>
          <p:nvPr>
            <p:ph sz="quarter" idx="14"/>
          </p:nvPr>
        </p:nvSpPr>
        <p:spPr>
          <a:xfrm>
            <a:off x="6455246" y="2039313"/>
            <a:ext cx="5184304"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96917"/>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spaltig, 2 Zeil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4-spaltig, Text/Foto/Diagramm</a:t>
            </a:r>
          </a:p>
        </p:txBody>
      </p:sp>
      <p:sp>
        <p:nvSpPr>
          <p:cNvPr id="7" name="Datumsplatzhalter 6"/>
          <p:cNvSpPr>
            <a:spLocks noGrp="1"/>
          </p:cNvSpPr>
          <p:nvPr>
            <p:ph type="dt" sz="half" idx="10"/>
          </p:nvPr>
        </p:nvSpPr>
        <p:spPr/>
        <p:txBody>
          <a:bodyPr/>
          <a:lstStyle/>
          <a:p>
            <a:fld id="{9ED6A8E9-8C9C-4D8C-9C5C-67E6EF154FB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21"/>
          </p:nvPr>
        </p:nvSpPr>
        <p:spPr>
          <a:xfrm>
            <a:off x="5429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22"/>
          </p:nvPr>
        </p:nvSpPr>
        <p:spPr>
          <a:xfrm>
            <a:off x="33735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23"/>
          </p:nvPr>
        </p:nvSpPr>
        <p:spPr>
          <a:xfrm>
            <a:off x="33735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24"/>
          </p:nvPr>
        </p:nvSpPr>
        <p:spPr>
          <a:xfrm>
            <a:off x="9020025"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25"/>
          </p:nvPr>
        </p:nvSpPr>
        <p:spPr>
          <a:xfrm>
            <a:off x="9020025"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26"/>
          </p:nvPr>
        </p:nvSpPr>
        <p:spPr>
          <a:xfrm>
            <a:off x="6199199"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27"/>
          </p:nvPr>
        </p:nvSpPr>
        <p:spPr>
          <a:xfrm>
            <a:off x="6199199"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123503220"/>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6-spaltig, Text/Foto/Diagramm</a:t>
            </a:r>
          </a:p>
        </p:txBody>
      </p:sp>
      <p:sp>
        <p:nvSpPr>
          <p:cNvPr id="7" name="Datumsplatzhalter 6"/>
          <p:cNvSpPr>
            <a:spLocks noGrp="1"/>
          </p:cNvSpPr>
          <p:nvPr>
            <p:ph type="dt" sz="half" idx="10"/>
          </p:nvPr>
        </p:nvSpPr>
        <p:spPr/>
        <p:txBody>
          <a:bodyPr/>
          <a:lstStyle/>
          <a:p>
            <a:fld id="{C4484D30-0AE2-48A0-AAEB-BCBF3332CB4D}"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2427599"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16"/>
          </p:nvPr>
        </p:nvSpPr>
        <p:spPr>
          <a:xfrm>
            <a:off x="4312273"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17"/>
          </p:nvPr>
        </p:nvSpPr>
        <p:spPr>
          <a:xfrm>
            <a:off x="6196947"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18"/>
          </p:nvPr>
        </p:nvSpPr>
        <p:spPr>
          <a:xfrm>
            <a:off x="8081621"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19"/>
          </p:nvPr>
        </p:nvSpPr>
        <p:spPr>
          <a:xfrm>
            <a:off x="9959625"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112890"/>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2-spaltig, Foto/Inhalt</a:t>
            </a:r>
          </a:p>
        </p:txBody>
      </p:sp>
      <p:sp>
        <p:nvSpPr>
          <p:cNvPr id="7" name="Datumsplatzhalter 6"/>
          <p:cNvSpPr>
            <a:spLocks noGrp="1"/>
          </p:cNvSpPr>
          <p:nvPr>
            <p:ph type="dt" sz="half" idx="10"/>
          </p:nvPr>
        </p:nvSpPr>
        <p:spPr/>
        <p:txBody>
          <a:bodyPr/>
          <a:lstStyle/>
          <a:p>
            <a:fld id="{CEB4BF2D-1201-4F33-9BAF-D1771D3889D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5" hasCustomPrompt="1"/>
          </p:nvPr>
        </p:nvSpPr>
        <p:spPr>
          <a:xfrm>
            <a:off x="542926" y="1221602"/>
            <a:ext cx="5441800" cy="472199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96062250"/>
      </p:ext>
    </p:extLst>
  </p:cSld>
  <p:clrMapOvr>
    <a:masterClrMapping/>
  </p:clrMapOvr>
  <p:hf hdr="0"/>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spaltig, ½, Text/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2-spaltig, ½, Text/Foto</a:t>
            </a:r>
          </a:p>
        </p:txBody>
      </p:sp>
      <p:sp>
        <p:nvSpPr>
          <p:cNvPr id="7" name="Datumsplatzhalter 6"/>
          <p:cNvSpPr>
            <a:spLocks noGrp="1"/>
          </p:cNvSpPr>
          <p:nvPr>
            <p:ph type="dt" sz="half" idx="10"/>
          </p:nvPr>
        </p:nvSpPr>
        <p:spPr/>
        <p:txBody>
          <a:bodyPr/>
          <a:lstStyle/>
          <a:p>
            <a:fld id="{40EA36E6-B4A1-4D1F-98A0-82A02A00F3D4}"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3735288"/>
            <a:ext cx="54432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3735288"/>
            <a:ext cx="54418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6" hasCustomPrompt="1"/>
          </p:nvPr>
        </p:nvSpPr>
        <p:spPr>
          <a:xfrm>
            <a:off x="542926" y="1221602"/>
            <a:ext cx="5441800" cy="234742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1" name="Picture Placeholder 10"/>
          <p:cNvSpPr>
            <a:spLocks noGrp="1"/>
          </p:cNvSpPr>
          <p:nvPr>
            <p:ph type="pic" sz="quarter" idx="17" hasCustomPrompt="1"/>
          </p:nvPr>
        </p:nvSpPr>
        <p:spPr>
          <a:xfrm>
            <a:off x="6186825" y="1221602"/>
            <a:ext cx="5443200" cy="2338897"/>
          </a:xfrm>
        </p:spPr>
        <p:txBody>
          <a:bodyPr tIns="72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p:txBody>
      </p:sp>
    </p:spTree>
    <p:extLst>
      <p:ext uri="{BB962C8B-B14F-4D97-AF65-F5344CB8AC3E}">
        <p14:creationId xmlns:p14="http://schemas.microsoft.com/office/powerpoint/2010/main" val="3081529862"/>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6-spaltig, Foto/Inhalt</a:t>
            </a:r>
          </a:p>
        </p:txBody>
      </p:sp>
      <p:sp>
        <p:nvSpPr>
          <p:cNvPr id="7" name="Datumsplatzhalter 6"/>
          <p:cNvSpPr>
            <a:spLocks noGrp="1"/>
          </p:cNvSpPr>
          <p:nvPr>
            <p:ph type="dt" sz="half" idx="10"/>
          </p:nvPr>
        </p:nvSpPr>
        <p:spPr/>
        <p:txBody>
          <a:bodyPr/>
          <a:lstStyle/>
          <a:p>
            <a:fld id="{3BE3127B-4602-46AE-80E3-FC711FB57609}"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hasCustomPrompt="1"/>
          </p:nvPr>
        </p:nvSpPr>
        <p:spPr>
          <a:xfrm>
            <a:off x="542926"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0" name="Inhaltsplatzhalter 2"/>
          <p:cNvSpPr>
            <a:spLocks noGrp="1"/>
          </p:cNvSpPr>
          <p:nvPr>
            <p:ph sz="quarter" idx="15" hasCustomPrompt="1"/>
          </p:nvPr>
        </p:nvSpPr>
        <p:spPr>
          <a:xfrm>
            <a:off x="2427599"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1" name="Inhaltsplatzhalter 2"/>
          <p:cNvSpPr>
            <a:spLocks noGrp="1"/>
          </p:cNvSpPr>
          <p:nvPr>
            <p:ph sz="quarter" idx="16" hasCustomPrompt="1"/>
          </p:nvPr>
        </p:nvSpPr>
        <p:spPr>
          <a:xfrm>
            <a:off x="4312273"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2" name="Inhaltsplatzhalter 2"/>
          <p:cNvSpPr>
            <a:spLocks noGrp="1"/>
          </p:cNvSpPr>
          <p:nvPr>
            <p:ph sz="quarter" idx="17" hasCustomPrompt="1"/>
          </p:nvPr>
        </p:nvSpPr>
        <p:spPr>
          <a:xfrm>
            <a:off x="6196947"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3" name="Inhaltsplatzhalter 2"/>
          <p:cNvSpPr>
            <a:spLocks noGrp="1"/>
          </p:cNvSpPr>
          <p:nvPr>
            <p:ph sz="quarter" idx="18" hasCustomPrompt="1"/>
          </p:nvPr>
        </p:nvSpPr>
        <p:spPr>
          <a:xfrm>
            <a:off x="8081621"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4" name="Inhaltsplatzhalter 2"/>
          <p:cNvSpPr>
            <a:spLocks noGrp="1"/>
          </p:cNvSpPr>
          <p:nvPr>
            <p:ph sz="quarter" idx="19" hasCustomPrompt="1"/>
          </p:nvPr>
        </p:nvSpPr>
        <p:spPr>
          <a:xfrm>
            <a:off x="9959624"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4" name="Picture Placeholder 3"/>
          <p:cNvSpPr>
            <a:spLocks noGrp="1"/>
          </p:cNvSpPr>
          <p:nvPr>
            <p:ph type="pic" sz="quarter" idx="20" hasCustomPrompt="1"/>
          </p:nvPr>
        </p:nvSpPr>
        <p:spPr>
          <a:xfrm>
            <a:off x="542926"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5" name="Picture Placeholder 14"/>
          <p:cNvSpPr>
            <a:spLocks noGrp="1"/>
          </p:cNvSpPr>
          <p:nvPr>
            <p:ph type="pic" sz="quarter" idx="21" hasCustomPrompt="1"/>
          </p:nvPr>
        </p:nvSpPr>
        <p:spPr>
          <a:xfrm>
            <a:off x="2427599"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7" name="Picture Placeholder 16"/>
          <p:cNvSpPr>
            <a:spLocks noGrp="1"/>
          </p:cNvSpPr>
          <p:nvPr>
            <p:ph type="pic" sz="quarter" idx="22" hasCustomPrompt="1"/>
          </p:nvPr>
        </p:nvSpPr>
        <p:spPr>
          <a:xfrm>
            <a:off x="4312272"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9" name="Picture Placeholder 18"/>
          <p:cNvSpPr>
            <a:spLocks noGrp="1"/>
          </p:cNvSpPr>
          <p:nvPr>
            <p:ph type="pic" sz="quarter" idx="23" hasCustomPrompt="1"/>
          </p:nvPr>
        </p:nvSpPr>
        <p:spPr>
          <a:xfrm>
            <a:off x="6196947"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1" name="Picture Placeholder 20"/>
          <p:cNvSpPr>
            <a:spLocks noGrp="1"/>
          </p:cNvSpPr>
          <p:nvPr>
            <p:ph type="pic" sz="quarter" idx="24" hasCustomPrompt="1"/>
          </p:nvPr>
        </p:nvSpPr>
        <p:spPr>
          <a:xfrm>
            <a:off x="8081621"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3" name="Picture Placeholder 22"/>
          <p:cNvSpPr>
            <a:spLocks noGrp="1"/>
          </p:cNvSpPr>
          <p:nvPr>
            <p:ph type="pic" sz="quarter" idx="25" hasCustomPrompt="1"/>
          </p:nvPr>
        </p:nvSpPr>
        <p:spPr>
          <a:xfrm>
            <a:off x="9959624"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1978427927"/>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3 Foto, 1/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2/3 Bild, 1/3 Inhalt</a:t>
            </a:r>
          </a:p>
        </p:txBody>
      </p:sp>
      <p:sp>
        <p:nvSpPr>
          <p:cNvPr id="7" name="Datumsplatzhalter 6"/>
          <p:cNvSpPr>
            <a:spLocks noGrp="1"/>
          </p:cNvSpPr>
          <p:nvPr>
            <p:ph type="dt" sz="half" idx="10"/>
          </p:nvPr>
        </p:nvSpPr>
        <p:spPr/>
        <p:txBody>
          <a:bodyPr/>
          <a:lstStyle/>
          <a:p>
            <a:fld id="{1EA3907A-6A14-47EB-B1FE-7E3B89602A6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Bildplatzhalter 3"/>
          <p:cNvSpPr>
            <a:spLocks noGrp="1"/>
          </p:cNvSpPr>
          <p:nvPr>
            <p:ph type="pic" sz="quarter" idx="19" hasCustomPrompt="1"/>
          </p:nvPr>
        </p:nvSpPr>
        <p:spPr>
          <a:xfrm>
            <a:off x="542925" y="1222375"/>
            <a:ext cx="7321550" cy="4721225"/>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2539930520"/>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1 1/3 Foto, 2/3 Inhalt</a:t>
            </a:r>
          </a:p>
        </p:txBody>
      </p:sp>
      <p:sp>
        <p:nvSpPr>
          <p:cNvPr id="7" name="Datumsplatzhalter 6"/>
          <p:cNvSpPr>
            <a:spLocks noGrp="1"/>
          </p:cNvSpPr>
          <p:nvPr>
            <p:ph type="dt" sz="half" idx="10"/>
          </p:nvPr>
        </p:nvSpPr>
        <p:spPr/>
        <p:txBody>
          <a:bodyPr/>
          <a:lstStyle/>
          <a:p>
            <a:fld id="{C2480FDF-4A34-4BB0-80A1-C3E2AC48FE61}"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4721999"/>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2033915807"/>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 1/3 Foto, 2/3 Inhalt</a:t>
            </a:r>
          </a:p>
        </p:txBody>
      </p:sp>
      <p:sp>
        <p:nvSpPr>
          <p:cNvPr id="7" name="Datumsplatzhalter 6"/>
          <p:cNvSpPr>
            <a:spLocks noGrp="1"/>
          </p:cNvSpPr>
          <p:nvPr>
            <p:ph type="dt" sz="half" idx="10"/>
          </p:nvPr>
        </p:nvSpPr>
        <p:spPr/>
        <p:txBody>
          <a:bodyPr/>
          <a:lstStyle/>
          <a:p>
            <a:fld id="{9BBC7F29-2AB0-41CF-BE02-9F4467F0B006}"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2181002"/>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
        <p:nvSpPr>
          <p:cNvPr id="10" name="Picture Placeholder 9"/>
          <p:cNvSpPr>
            <a:spLocks noGrp="1"/>
          </p:cNvSpPr>
          <p:nvPr>
            <p:ph type="pic" sz="quarter" idx="20" hasCustomPrompt="1"/>
          </p:nvPr>
        </p:nvSpPr>
        <p:spPr>
          <a:xfrm>
            <a:off x="542926" y="3762597"/>
            <a:ext cx="3553200" cy="2181002"/>
          </a:xfrm>
        </p:spPr>
        <p:txBody>
          <a:bodyPr tIns="1260000" anchor="ctr"/>
          <a:lstStyle>
            <a:lvl1pPr marL="0" indent="0" algn="ctr">
              <a:buNone/>
              <a:defRPr sz="120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124410656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wischenfolie Toner sparen">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240"/>
            <a:ext cx="12192621" cy="6858348"/>
          </a:xfrm>
          <a:prstGeom prst="rect">
            <a:avLst/>
          </a:prstGeom>
        </p:spPr>
      </p:pic>
      <p:sp>
        <p:nvSpPr>
          <p:cNvPr id="2" name="Titel 1"/>
          <p:cNvSpPr>
            <a:spLocks noGrp="1"/>
          </p:cNvSpPr>
          <p:nvPr>
            <p:ph type="ctrTitle" hasCustomPrompt="1"/>
          </p:nvPr>
        </p:nvSpPr>
        <p:spPr>
          <a:xfrm>
            <a:off x="542926" y="3885667"/>
            <a:ext cx="11096624" cy="768263"/>
          </a:xfrm>
        </p:spPr>
        <p:txBody>
          <a:bodyPr/>
          <a:lstStyle>
            <a:lvl1pPr>
              <a:defRPr sz="3200" baseline="0">
                <a:solidFill>
                  <a:schemeClr val="tx2"/>
                </a:solidFill>
              </a:defRPr>
            </a:lvl1pPr>
          </a:lstStyle>
          <a:p>
            <a:r>
              <a:rPr lang="de-DE" dirty="0"/>
              <a:t>Variante »Toner sparen« für interne Präsentationen 32pt</a:t>
            </a:r>
          </a:p>
        </p:txBody>
      </p:sp>
      <p:sp>
        <p:nvSpPr>
          <p:cNvPr id="3" name="Untertitel 2"/>
          <p:cNvSpPr>
            <a:spLocks noGrp="1"/>
          </p:cNvSpPr>
          <p:nvPr>
            <p:ph type="subTitle" idx="1" hasCustomPrompt="1"/>
          </p:nvPr>
        </p:nvSpPr>
        <p:spPr>
          <a:xfrm>
            <a:off x="542924" y="4725938"/>
            <a:ext cx="11096625"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pic>
        <p:nvPicPr>
          <p:cNvPr id="6" name="Grafik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
        <p:nvSpPr>
          <p:cNvPr id="7" name="Datumsplatzhalter 6"/>
          <p:cNvSpPr>
            <a:spLocks noGrp="1"/>
          </p:cNvSpPr>
          <p:nvPr>
            <p:ph type="dt" sz="half" idx="11"/>
          </p:nvPr>
        </p:nvSpPr>
        <p:spPr/>
        <p:txBody>
          <a:bodyPr/>
          <a:lstStyle/>
          <a:p>
            <a:fld id="{91C780D0-16EF-4877-B7EF-ED730230FC90}" type="datetime1">
              <a:rPr lang="de-DE" smtClean="0"/>
              <a:pPr/>
              <a:t>01.07.2024</a:t>
            </a:fld>
            <a:endParaRPr lang="de-DE" dirty="0"/>
          </a:p>
        </p:txBody>
      </p:sp>
      <p:sp>
        <p:nvSpPr>
          <p:cNvPr id="8" name="Fußzeilenplatzhalter 7"/>
          <p:cNvSpPr>
            <a:spLocks noGrp="1"/>
          </p:cNvSpPr>
          <p:nvPr>
            <p:ph type="ftr" sz="quarter" idx="12"/>
          </p:nvPr>
        </p:nvSpPr>
        <p:spPr/>
        <p:txBody>
          <a:bodyPr/>
          <a:lstStyle/>
          <a:p>
            <a:r>
              <a:rPr lang="de-DE"/>
              <a:t>TÜV Rheinland Akademie GmbH</a:t>
            </a:r>
            <a:endParaRPr lang="de-DE" dirty="0"/>
          </a:p>
        </p:txBody>
      </p:sp>
      <p:sp>
        <p:nvSpPr>
          <p:cNvPr id="9" name="Foliennummernplatzhalter 8"/>
          <p:cNvSpPr>
            <a:spLocks noGrp="1"/>
          </p:cNvSpPr>
          <p:nvPr>
            <p:ph type="sldNum" sz="quarter" idx="13"/>
          </p:nvPr>
        </p:nvSpPr>
        <p:spPr/>
        <p:txBody>
          <a:bodyPr/>
          <a:lstStyle/>
          <a:p>
            <a:fld id="{4915BD61-E5D5-4E4F-ADA0-6F3448AB9FA6}" type="slidenum">
              <a:rPr lang="de-DE" smtClean="0"/>
              <a:pPr/>
              <a:t>‹Nr.›</a:t>
            </a:fld>
            <a:endParaRPr lang="de-DE" dirty="0"/>
          </a:p>
        </p:txBody>
      </p:sp>
    </p:spTree>
    <p:extLst>
      <p:ext uri="{BB962C8B-B14F-4D97-AF65-F5344CB8AC3E}">
        <p14:creationId xmlns:p14="http://schemas.microsoft.com/office/powerpoint/2010/main" val="3956318460"/>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ur Titel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Nur Titel </a:t>
            </a:r>
          </a:p>
        </p:txBody>
      </p:sp>
      <p:sp>
        <p:nvSpPr>
          <p:cNvPr id="3" name="Datumsplatzhalter 2"/>
          <p:cNvSpPr>
            <a:spLocks noGrp="1"/>
          </p:cNvSpPr>
          <p:nvPr>
            <p:ph type="dt" sz="half" idx="10"/>
          </p:nvPr>
        </p:nvSpPr>
        <p:spPr/>
        <p:txBody>
          <a:bodyPr/>
          <a:lstStyle/>
          <a:p>
            <a:fld id="{92915067-AB9E-48A8-AC94-44AADCC5378B}" type="datetime1">
              <a:rPr lang="de-DE" smtClean="0">
                <a:solidFill>
                  <a:prstClr val="black"/>
                </a:solidFill>
              </a:rPr>
              <a:pPr/>
              <a:t>01.07.2024</a:t>
            </a:fld>
            <a:endParaRPr lang="de-DE" dirty="0">
              <a:solidFill>
                <a:prstClr val="black"/>
              </a:solidFill>
            </a:endParaRPr>
          </a:p>
        </p:txBody>
      </p:sp>
      <p:sp>
        <p:nvSpPr>
          <p:cNvPr id="4" name="Fußzeilenplatzhalter 3"/>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5" name="Foliennummernplatzhalter 4"/>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Tree>
    <p:extLst>
      <p:ext uri="{BB962C8B-B14F-4D97-AF65-F5344CB8AC3E}">
        <p14:creationId xmlns:p14="http://schemas.microsoft.com/office/powerpoint/2010/main" val="4222561307"/>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bg>
      <p:bgPr>
        <a:solidFill>
          <a:srgbClr val="0071B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4" y="447675"/>
            <a:ext cx="6512263" cy="1247775"/>
          </a:xfrm>
        </p:spPr>
        <p:txBody>
          <a:bodyPr/>
          <a:lstStyle>
            <a:lvl1pPr>
              <a:defRPr sz="3200" baseline="0">
                <a:solidFill>
                  <a:schemeClr val="bg1"/>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sp>
        <p:nvSpPr>
          <p:cNvPr id="14" name="Textplatzhalter 13"/>
          <p:cNvSpPr>
            <a:spLocks noGrp="1"/>
          </p:cNvSpPr>
          <p:nvPr>
            <p:ph type="body" sz="quarter" idx="10" hasCustomPrompt="1"/>
          </p:nvPr>
        </p:nvSpPr>
        <p:spPr>
          <a:xfrm>
            <a:off x="542925" y="3429795"/>
            <a:ext cx="6513123"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bg1"/>
                </a:solidFill>
              </a:defRPr>
            </a:lvl1pPr>
          </a:lstStyle>
          <a:p>
            <a:fld id="{143126DB-772E-4093-AAEE-C0EF51CA1FC9}" type="datetime1">
              <a:rPr lang="de-DE" smtClean="0">
                <a:solidFill>
                  <a:prstClr val="white"/>
                </a:solidFill>
              </a:rPr>
              <a:pPr/>
              <a:t>01.07.2024</a:t>
            </a:fld>
            <a:endParaRPr lang="de-DE" dirty="0">
              <a:solidFill>
                <a:prstClr val="white"/>
              </a:solidFill>
            </a:endParaRPr>
          </a:p>
        </p:txBody>
      </p:sp>
      <p:sp>
        <p:nvSpPr>
          <p:cNvPr id="5" name="Fußzeilenplatzhalter 4"/>
          <p:cNvSpPr>
            <a:spLocks noGrp="1"/>
          </p:cNvSpPr>
          <p:nvPr>
            <p:ph type="ftr" sz="quarter" idx="12"/>
          </p:nvPr>
        </p:nvSpPr>
        <p:spPr/>
        <p:txBody>
          <a:bodyPr/>
          <a:lstStyle>
            <a:lvl1pPr>
              <a:defRPr>
                <a:solidFill>
                  <a:schemeClr val="bg1"/>
                </a:solidFill>
              </a:defRPr>
            </a:lvl1pPr>
          </a:lstStyle>
          <a:p>
            <a:r>
              <a:rPr lang="de-DE">
                <a:solidFill>
                  <a:prstClr val="white"/>
                </a:solidFill>
              </a:rPr>
              <a:t>TÜV Rheinland Akademie GmbH</a:t>
            </a:r>
            <a:endParaRPr lang="de-DE" dirty="0">
              <a:solidFill>
                <a:prstClr val="white"/>
              </a:solidFill>
            </a:endParaRPr>
          </a:p>
        </p:txBody>
      </p:sp>
      <p:sp>
        <p:nvSpPr>
          <p:cNvPr id="6" name="Foliennummernplatzhalter 5"/>
          <p:cNvSpPr>
            <a:spLocks noGrp="1"/>
          </p:cNvSpPr>
          <p:nvPr>
            <p:ph type="sldNum" sz="quarter" idx="13"/>
          </p:nvPr>
        </p:nvSpPr>
        <p:spPr/>
        <p:txBody>
          <a:bodyPr/>
          <a:lstStyle>
            <a:lvl1pPr>
              <a:defRPr>
                <a:solidFill>
                  <a:schemeClr val="bg1"/>
                </a:solidFill>
              </a:defRPr>
            </a:lvl1pPr>
          </a:lstStyle>
          <a:p>
            <a:fld id="{4915BD61-E5D5-4E4F-ADA0-6F3448AB9FA6}" type="slidenum">
              <a:rPr lang="de-DE" smtClean="0">
                <a:solidFill>
                  <a:prstClr val="white"/>
                </a:solidFill>
              </a:rPr>
              <a:pPr/>
              <a:t>‹Nr.›</a:t>
            </a:fld>
            <a:endParaRPr lang="de-DE" dirty="0">
              <a:solidFill>
                <a:prstClr val="white"/>
              </a:solidFill>
            </a:endParaRPr>
          </a:p>
        </p:txBody>
      </p:sp>
      <p:sp>
        <p:nvSpPr>
          <p:cNvPr id="10" name="Textplatzhalter 13"/>
          <p:cNvSpPr>
            <a:spLocks noGrp="1"/>
          </p:cNvSpPr>
          <p:nvPr>
            <p:ph type="body" sz="quarter" idx="14" hasCustomPrompt="1"/>
          </p:nvPr>
        </p:nvSpPr>
        <p:spPr>
          <a:xfrm>
            <a:off x="542925" y="4725938"/>
            <a:ext cx="651435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23073" cy="455940"/>
          </a:xfrm>
          <a:prstGeom prst="rect">
            <a:avLst/>
          </a:prstGeom>
        </p:spPr>
      </p:pic>
    </p:spTree>
    <p:extLst>
      <p:ext uri="{BB962C8B-B14F-4D97-AF65-F5344CB8AC3E}">
        <p14:creationId xmlns:p14="http://schemas.microsoft.com/office/powerpoint/2010/main" val="3886869312"/>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hlussfolie weiß">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5" y="447674"/>
            <a:ext cx="6512263" cy="1247775"/>
          </a:xfrm>
        </p:spPr>
        <p:txBody>
          <a:bodyPr/>
          <a:lstStyle>
            <a:lvl1pPr>
              <a:defRPr sz="3200" baseline="0">
                <a:solidFill>
                  <a:schemeClr val="tx2"/>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tx1"/>
                </a:solidFill>
              </a:defRPr>
            </a:lvl1pPr>
          </a:lstStyle>
          <a:p>
            <a:fld id="{8A4200C0-4C9A-49BD-89F3-61449C65439B}" type="datetime1">
              <a:rPr lang="de-DE" smtClean="0">
                <a:solidFill>
                  <a:prstClr val="black"/>
                </a:solidFill>
              </a:rPr>
              <a:pPr/>
              <a:t>01.07.2024</a:t>
            </a:fld>
            <a:endParaRPr lang="de-DE" dirty="0">
              <a:solidFill>
                <a:prstClr val="black"/>
              </a:solidFill>
            </a:endParaRPr>
          </a:p>
        </p:txBody>
      </p:sp>
      <p:sp>
        <p:nvSpPr>
          <p:cNvPr id="5" name="Fußzeilenplatzhalter 4"/>
          <p:cNvSpPr>
            <a:spLocks noGrp="1"/>
          </p:cNvSpPr>
          <p:nvPr>
            <p:ph type="ftr" sz="quarter" idx="12"/>
          </p:nvPr>
        </p:nvSpPr>
        <p:spPr/>
        <p:txBody>
          <a:bodyPr/>
          <a:lstStyle>
            <a:lvl1pPr>
              <a:defRPr>
                <a:solidFill>
                  <a:schemeClr val="tx1"/>
                </a:solidFill>
              </a:defRPr>
            </a:lvl1pPr>
          </a:lstStyle>
          <a:p>
            <a:r>
              <a:rPr lang="de-DE">
                <a:solidFill>
                  <a:prstClr val="black"/>
                </a:solidFill>
              </a:rPr>
              <a:t>TÜV Rheinland Akademie GmbH</a:t>
            </a:r>
            <a:endParaRPr lang="de-DE" dirty="0">
              <a:solidFill>
                <a:prstClr val="black"/>
              </a:solidFill>
            </a:endParaRPr>
          </a:p>
        </p:txBody>
      </p:sp>
      <p:sp>
        <p:nvSpPr>
          <p:cNvPr id="6" name="Foliennummernplatzhalter 5"/>
          <p:cNvSpPr>
            <a:spLocks noGrp="1"/>
          </p:cNvSpPr>
          <p:nvPr>
            <p:ph type="sldNum" sz="quarter" idx="13"/>
          </p:nvPr>
        </p:nvSpPr>
        <p:spPr/>
        <p:txBody>
          <a:bodyPr/>
          <a:lstStyle>
            <a:lvl1pPr>
              <a:defRPr>
                <a:solidFill>
                  <a:schemeClr val="tx1"/>
                </a:solidFill>
              </a:defRPr>
            </a:lvl1pPr>
          </a:lstStyle>
          <a:p>
            <a:fld id="{4915BD61-E5D5-4E4F-ADA0-6F3448AB9FA6}" type="slidenum">
              <a:rPr lang="de-DE" smtClean="0">
                <a:solidFill>
                  <a:prstClr val="black"/>
                </a:solidFill>
              </a:rPr>
              <a:pPr/>
              <a:t>‹Nr.›</a:t>
            </a:fld>
            <a:endParaRPr lang="de-DE" dirty="0">
              <a:solidFill>
                <a:prstClr val="black"/>
              </a:solidFill>
            </a:endParaRPr>
          </a:p>
        </p:txBody>
      </p:sp>
      <p:sp>
        <p:nvSpPr>
          <p:cNvPr id="10" name="Textplatzhalter 13"/>
          <p:cNvSpPr>
            <a:spLocks noGrp="1"/>
          </p:cNvSpPr>
          <p:nvPr>
            <p:ph type="body" sz="quarter" idx="14" hasCustomPrompt="1"/>
          </p:nvPr>
        </p:nvSpPr>
        <p:spPr>
          <a:xfrm>
            <a:off x="542925" y="4725938"/>
            <a:ext cx="6514353"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spTree>
    <p:extLst>
      <p:ext uri="{BB962C8B-B14F-4D97-AF65-F5344CB8AC3E}">
        <p14:creationId xmlns:p14="http://schemas.microsoft.com/office/powerpoint/2010/main" val="3024350826"/>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1">
            <a:lumMod val="50000"/>
          </a:schemeClr>
        </a:solidFill>
        <a:effectLst/>
      </p:bgPr>
    </p:bg>
    <p:spTree>
      <p:nvGrpSpPr>
        <p:cNvPr id="1" name=""/>
        <p:cNvGrpSpPr/>
        <p:nvPr/>
      </p:nvGrpSpPr>
      <p:grpSpPr>
        <a:xfrm>
          <a:off x="0" y="0"/>
          <a:ext cx="0" cy="0"/>
          <a:chOff x="0" y="0"/>
          <a:chExt cx="0" cy="0"/>
        </a:xfrm>
      </p:grpSpPr>
      <p:sp>
        <p:nvSpPr>
          <p:cNvPr id="10" name="Freeform 5"/>
          <p:cNvSpPr>
            <a:spLocks/>
          </p:cNvSpPr>
          <p:nvPr userDrawn="1"/>
        </p:nvSpPr>
        <p:spPr bwMode="auto">
          <a:xfrm>
            <a:off x="-1" y="5125431"/>
            <a:ext cx="12190414" cy="1760131"/>
          </a:xfrm>
          <a:custGeom>
            <a:avLst/>
            <a:gdLst>
              <a:gd name="T0" fmla="*/ 6980 w 6980"/>
              <a:gd name="T1" fmla="*/ 1008 h 1008"/>
              <a:gd name="T2" fmla="*/ 6980 w 6980"/>
              <a:gd name="T3" fmla="*/ 174 h 1008"/>
              <a:gd name="T4" fmla="*/ 6769 w 6980"/>
              <a:gd name="T5" fmla="*/ 134 h 1008"/>
              <a:gd name="T6" fmla="*/ 6557 w 6980"/>
              <a:gd name="T7" fmla="*/ 102 h 1008"/>
              <a:gd name="T8" fmla="*/ 6342 w 6980"/>
              <a:gd name="T9" fmla="*/ 71 h 1008"/>
              <a:gd name="T10" fmla="*/ 6124 w 6980"/>
              <a:gd name="T11" fmla="*/ 45 h 1008"/>
              <a:gd name="T12" fmla="*/ 5904 w 6980"/>
              <a:gd name="T13" fmla="*/ 25 h 1008"/>
              <a:gd name="T14" fmla="*/ 5684 w 6980"/>
              <a:gd name="T15" fmla="*/ 11 h 1008"/>
              <a:gd name="T16" fmla="*/ 5460 w 6980"/>
              <a:gd name="T17" fmla="*/ 2 h 1008"/>
              <a:gd name="T18" fmla="*/ 5235 w 6980"/>
              <a:gd name="T19" fmla="*/ 0 h 1008"/>
              <a:gd name="T20" fmla="*/ 5122 w 6980"/>
              <a:gd name="T21" fmla="*/ 0 h 1008"/>
              <a:gd name="T22" fmla="*/ 4898 w 6980"/>
              <a:gd name="T23" fmla="*/ 5 h 1008"/>
              <a:gd name="T24" fmla="*/ 4675 w 6980"/>
              <a:gd name="T25" fmla="*/ 18 h 1008"/>
              <a:gd name="T26" fmla="*/ 4455 w 6980"/>
              <a:gd name="T27" fmla="*/ 34 h 1008"/>
              <a:gd name="T28" fmla="*/ 4236 w 6980"/>
              <a:gd name="T29" fmla="*/ 58 h 1008"/>
              <a:gd name="T30" fmla="*/ 4020 w 6980"/>
              <a:gd name="T31" fmla="*/ 85 h 1008"/>
              <a:gd name="T32" fmla="*/ 3807 w 6980"/>
              <a:gd name="T33" fmla="*/ 118 h 1008"/>
              <a:gd name="T34" fmla="*/ 3595 w 6980"/>
              <a:gd name="T35" fmla="*/ 154 h 1008"/>
              <a:gd name="T36" fmla="*/ 3491 w 6980"/>
              <a:gd name="T37" fmla="*/ 174 h 1008"/>
              <a:gd name="T38" fmla="*/ 3280 w 6980"/>
              <a:gd name="T39" fmla="*/ 214 h 1008"/>
              <a:gd name="T40" fmla="*/ 3069 w 6980"/>
              <a:gd name="T41" fmla="*/ 251 h 1008"/>
              <a:gd name="T42" fmla="*/ 2853 w 6980"/>
              <a:gd name="T43" fmla="*/ 281 h 1008"/>
              <a:gd name="T44" fmla="*/ 2635 w 6980"/>
              <a:gd name="T45" fmla="*/ 305 h 1008"/>
              <a:gd name="T46" fmla="*/ 2416 w 6980"/>
              <a:gd name="T47" fmla="*/ 323 h 1008"/>
              <a:gd name="T48" fmla="*/ 2193 w 6980"/>
              <a:gd name="T49" fmla="*/ 338 h 1008"/>
              <a:gd name="T50" fmla="*/ 1969 w 6980"/>
              <a:gd name="T51" fmla="*/ 345 h 1008"/>
              <a:gd name="T52" fmla="*/ 1745 w 6980"/>
              <a:gd name="T53" fmla="*/ 349 h 1008"/>
              <a:gd name="T54" fmla="*/ 1633 w 6980"/>
              <a:gd name="T55" fmla="*/ 347 h 1008"/>
              <a:gd name="T56" fmla="*/ 1407 w 6980"/>
              <a:gd name="T57" fmla="*/ 341 h 1008"/>
              <a:gd name="T58" fmla="*/ 1184 w 6980"/>
              <a:gd name="T59" fmla="*/ 330 h 1008"/>
              <a:gd name="T60" fmla="*/ 964 w 6980"/>
              <a:gd name="T61" fmla="*/ 316 h 1008"/>
              <a:gd name="T62" fmla="*/ 745 w 6980"/>
              <a:gd name="T63" fmla="*/ 294 h 1008"/>
              <a:gd name="T64" fmla="*/ 529 w 6980"/>
              <a:gd name="T65" fmla="*/ 267 h 1008"/>
              <a:gd name="T66" fmla="*/ 316 w 6980"/>
              <a:gd name="T67" fmla="*/ 234 h 1008"/>
              <a:gd name="T68" fmla="*/ 105 w 6980"/>
              <a:gd name="T69" fmla="*/ 194 h 1008"/>
              <a:gd name="T70" fmla="*/ 0 w 6980"/>
              <a:gd name="T7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80" h="1008">
                <a:moveTo>
                  <a:pt x="0" y="1008"/>
                </a:moveTo>
                <a:lnTo>
                  <a:pt x="6980" y="1008"/>
                </a:lnTo>
                <a:lnTo>
                  <a:pt x="6980" y="174"/>
                </a:lnTo>
                <a:lnTo>
                  <a:pt x="6980" y="174"/>
                </a:lnTo>
                <a:lnTo>
                  <a:pt x="6875" y="154"/>
                </a:lnTo>
                <a:lnTo>
                  <a:pt x="6769" y="134"/>
                </a:lnTo>
                <a:lnTo>
                  <a:pt x="6664" y="118"/>
                </a:lnTo>
                <a:lnTo>
                  <a:pt x="6557" y="102"/>
                </a:lnTo>
                <a:lnTo>
                  <a:pt x="6449" y="85"/>
                </a:lnTo>
                <a:lnTo>
                  <a:pt x="6342" y="71"/>
                </a:lnTo>
                <a:lnTo>
                  <a:pt x="6233" y="58"/>
                </a:lnTo>
                <a:lnTo>
                  <a:pt x="6124" y="45"/>
                </a:lnTo>
                <a:lnTo>
                  <a:pt x="6015" y="34"/>
                </a:lnTo>
                <a:lnTo>
                  <a:pt x="5904" y="25"/>
                </a:lnTo>
                <a:lnTo>
                  <a:pt x="5795" y="18"/>
                </a:lnTo>
                <a:lnTo>
                  <a:pt x="5684" y="11"/>
                </a:lnTo>
                <a:lnTo>
                  <a:pt x="5571" y="5"/>
                </a:lnTo>
                <a:lnTo>
                  <a:pt x="5460" y="2"/>
                </a:lnTo>
                <a:lnTo>
                  <a:pt x="5347" y="0"/>
                </a:lnTo>
                <a:lnTo>
                  <a:pt x="5235" y="0"/>
                </a:lnTo>
                <a:lnTo>
                  <a:pt x="5235" y="0"/>
                </a:lnTo>
                <a:lnTo>
                  <a:pt x="5122" y="0"/>
                </a:lnTo>
                <a:lnTo>
                  <a:pt x="5009" y="2"/>
                </a:lnTo>
                <a:lnTo>
                  <a:pt x="4898" y="5"/>
                </a:lnTo>
                <a:lnTo>
                  <a:pt x="4786" y="11"/>
                </a:lnTo>
                <a:lnTo>
                  <a:pt x="4675" y="18"/>
                </a:lnTo>
                <a:lnTo>
                  <a:pt x="4566" y="25"/>
                </a:lnTo>
                <a:lnTo>
                  <a:pt x="4455" y="34"/>
                </a:lnTo>
                <a:lnTo>
                  <a:pt x="4345" y="45"/>
                </a:lnTo>
                <a:lnTo>
                  <a:pt x="4236" y="58"/>
                </a:lnTo>
                <a:lnTo>
                  <a:pt x="4129" y="71"/>
                </a:lnTo>
                <a:lnTo>
                  <a:pt x="4020" y="85"/>
                </a:lnTo>
                <a:lnTo>
                  <a:pt x="3913" y="102"/>
                </a:lnTo>
                <a:lnTo>
                  <a:pt x="3807" y="118"/>
                </a:lnTo>
                <a:lnTo>
                  <a:pt x="3700" y="134"/>
                </a:lnTo>
                <a:lnTo>
                  <a:pt x="3595" y="154"/>
                </a:lnTo>
                <a:lnTo>
                  <a:pt x="3491" y="174"/>
                </a:lnTo>
                <a:lnTo>
                  <a:pt x="3491" y="174"/>
                </a:lnTo>
                <a:lnTo>
                  <a:pt x="3385" y="194"/>
                </a:lnTo>
                <a:lnTo>
                  <a:pt x="3280" y="214"/>
                </a:lnTo>
                <a:lnTo>
                  <a:pt x="3175" y="234"/>
                </a:lnTo>
                <a:lnTo>
                  <a:pt x="3069" y="251"/>
                </a:lnTo>
                <a:lnTo>
                  <a:pt x="2962" y="267"/>
                </a:lnTo>
                <a:lnTo>
                  <a:pt x="2853" y="281"/>
                </a:lnTo>
                <a:lnTo>
                  <a:pt x="2745" y="294"/>
                </a:lnTo>
                <a:lnTo>
                  <a:pt x="2635" y="305"/>
                </a:lnTo>
                <a:lnTo>
                  <a:pt x="2525" y="316"/>
                </a:lnTo>
                <a:lnTo>
                  <a:pt x="2416" y="323"/>
                </a:lnTo>
                <a:lnTo>
                  <a:pt x="2305" y="330"/>
                </a:lnTo>
                <a:lnTo>
                  <a:pt x="2193" y="338"/>
                </a:lnTo>
                <a:lnTo>
                  <a:pt x="2082" y="341"/>
                </a:lnTo>
                <a:lnTo>
                  <a:pt x="1969" y="345"/>
                </a:lnTo>
                <a:lnTo>
                  <a:pt x="1858" y="347"/>
                </a:lnTo>
                <a:lnTo>
                  <a:pt x="1745" y="349"/>
                </a:lnTo>
                <a:lnTo>
                  <a:pt x="1745" y="349"/>
                </a:lnTo>
                <a:lnTo>
                  <a:pt x="1633" y="347"/>
                </a:lnTo>
                <a:lnTo>
                  <a:pt x="1520" y="345"/>
                </a:lnTo>
                <a:lnTo>
                  <a:pt x="1407" y="341"/>
                </a:lnTo>
                <a:lnTo>
                  <a:pt x="1296" y="338"/>
                </a:lnTo>
                <a:lnTo>
                  <a:pt x="1184" y="330"/>
                </a:lnTo>
                <a:lnTo>
                  <a:pt x="1074" y="323"/>
                </a:lnTo>
                <a:lnTo>
                  <a:pt x="964" y="316"/>
                </a:lnTo>
                <a:lnTo>
                  <a:pt x="854" y="305"/>
                </a:lnTo>
                <a:lnTo>
                  <a:pt x="745" y="294"/>
                </a:lnTo>
                <a:lnTo>
                  <a:pt x="638" y="281"/>
                </a:lnTo>
                <a:lnTo>
                  <a:pt x="529" y="267"/>
                </a:lnTo>
                <a:lnTo>
                  <a:pt x="422" y="251"/>
                </a:lnTo>
                <a:lnTo>
                  <a:pt x="316" y="234"/>
                </a:lnTo>
                <a:lnTo>
                  <a:pt x="209" y="214"/>
                </a:lnTo>
                <a:lnTo>
                  <a:pt x="105" y="194"/>
                </a:lnTo>
                <a:lnTo>
                  <a:pt x="0" y="174"/>
                </a:lnTo>
                <a:lnTo>
                  <a:pt x="0" y="1008"/>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4" name="Freeform 5"/>
          <p:cNvSpPr>
            <a:spLocks/>
          </p:cNvSpPr>
          <p:nvPr userDrawn="1"/>
        </p:nvSpPr>
        <p:spPr bwMode="auto">
          <a:xfrm>
            <a:off x="1278" y="0"/>
            <a:ext cx="6092825" cy="3400426"/>
          </a:xfrm>
          <a:custGeom>
            <a:avLst/>
            <a:gdLst>
              <a:gd name="T0" fmla="*/ 3838 w 3838"/>
              <a:gd name="T1" fmla="*/ 0 h 2142"/>
              <a:gd name="T2" fmla="*/ 0 w 3838"/>
              <a:gd name="T3" fmla="*/ 0 h 2142"/>
              <a:gd name="T4" fmla="*/ 0 w 3838"/>
              <a:gd name="T5" fmla="*/ 1950 h 2142"/>
              <a:gd name="T6" fmla="*/ 0 w 3838"/>
              <a:gd name="T7" fmla="*/ 1950 h 2142"/>
              <a:gd name="T8" fmla="*/ 116 w 3838"/>
              <a:gd name="T9" fmla="*/ 1974 h 2142"/>
              <a:gd name="T10" fmla="*/ 230 w 3838"/>
              <a:gd name="T11" fmla="*/ 1996 h 2142"/>
              <a:gd name="T12" fmla="*/ 348 w 3838"/>
              <a:gd name="T13" fmla="*/ 2016 h 2142"/>
              <a:gd name="T14" fmla="*/ 464 w 3838"/>
              <a:gd name="T15" fmla="*/ 2036 h 2142"/>
              <a:gd name="T16" fmla="*/ 582 w 3838"/>
              <a:gd name="T17" fmla="*/ 2052 h 2142"/>
              <a:gd name="T18" fmla="*/ 702 w 3838"/>
              <a:gd name="T19" fmla="*/ 2068 h 2142"/>
              <a:gd name="T20" fmla="*/ 820 w 3838"/>
              <a:gd name="T21" fmla="*/ 2082 h 2142"/>
              <a:gd name="T22" fmla="*/ 940 w 3838"/>
              <a:gd name="T23" fmla="*/ 2094 h 2142"/>
              <a:gd name="T24" fmla="*/ 1060 w 3838"/>
              <a:gd name="T25" fmla="*/ 2106 h 2142"/>
              <a:gd name="T26" fmla="*/ 1182 w 3838"/>
              <a:gd name="T27" fmla="*/ 2116 h 2142"/>
              <a:gd name="T28" fmla="*/ 1302 w 3838"/>
              <a:gd name="T29" fmla="*/ 2124 h 2142"/>
              <a:gd name="T30" fmla="*/ 1426 w 3838"/>
              <a:gd name="T31" fmla="*/ 2130 h 2142"/>
              <a:gd name="T32" fmla="*/ 1548 w 3838"/>
              <a:gd name="T33" fmla="*/ 2136 h 2142"/>
              <a:gd name="T34" fmla="*/ 1672 w 3838"/>
              <a:gd name="T35" fmla="*/ 2138 h 2142"/>
              <a:gd name="T36" fmla="*/ 1796 w 3838"/>
              <a:gd name="T37" fmla="*/ 2142 h 2142"/>
              <a:gd name="T38" fmla="*/ 1920 w 3838"/>
              <a:gd name="T39" fmla="*/ 2142 h 2142"/>
              <a:gd name="T40" fmla="*/ 1920 w 3838"/>
              <a:gd name="T41" fmla="*/ 2142 h 2142"/>
              <a:gd name="T42" fmla="*/ 2044 w 3838"/>
              <a:gd name="T43" fmla="*/ 2142 h 2142"/>
              <a:gd name="T44" fmla="*/ 2166 w 3838"/>
              <a:gd name="T45" fmla="*/ 2138 h 2142"/>
              <a:gd name="T46" fmla="*/ 2290 w 3838"/>
              <a:gd name="T47" fmla="*/ 2136 h 2142"/>
              <a:gd name="T48" fmla="*/ 2412 w 3838"/>
              <a:gd name="T49" fmla="*/ 2130 h 2142"/>
              <a:gd name="T50" fmla="*/ 2536 w 3838"/>
              <a:gd name="T51" fmla="*/ 2124 h 2142"/>
              <a:gd name="T52" fmla="*/ 2656 w 3838"/>
              <a:gd name="T53" fmla="*/ 2116 h 2142"/>
              <a:gd name="T54" fmla="*/ 2778 w 3838"/>
              <a:gd name="T55" fmla="*/ 2106 h 2142"/>
              <a:gd name="T56" fmla="*/ 2898 w 3838"/>
              <a:gd name="T57" fmla="*/ 2094 h 2142"/>
              <a:gd name="T58" fmla="*/ 3018 w 3838"/>
              <a:gd name="T59" fmla="*/ 2082 h 2142"/>
              <a:gd name="T60" fmla="*/ 3138 w 3838"/>
              <a:gd name="T61" fmla="*/ 2068 h 2142"/>
              <a:gd name="T62" fmla="*/ 3258 w 3838"/>
              <a:gd name="T63" fmla="*/ 2052 h 2142"/>
              <a:gd name="T64" fmla="*/ 3376 w 3838"/>
              <a:gd name="T65" fmla="*/ 2036 h 2142"/>
              <a:gd name="T66" fmla="*/ 3492 w 3838"/>
              <a:gd name="T67" fmla="*/ 2016 h 2142"/>
              <a:gd name="T68" fmla="*/ 3608 w 3838"/>
              <a:gd name="T69" fmla="*/ 1996 h 2142"/>
              <a:gd name="T70" fmla="*/ 3724 w 3838"/>
              <a:gd name="T71" fmla="*/ 1974 h 2142"/>
              <a:gd name="T72" fmla="*/ 3838 w 3838"/>
              <a:gd name="T73" fmla="*/ 1950 h 2142"/>
              <a:gd name="T74" fmla="*/ 3838 w 3838"/>
              <a:gd name="T75" fmla="*/ 0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8" h="2142">
                <a:moveTo>
                  <a:pt x="3838" y="0"/>
                </a:moveTo>
                <a:lnTo>
                  <a:pt x="0" y="0"/>
                </a:lnTo>
                <a:lnTo>
                  <a:pt x="0" y="1950"/>
                </a:lnTo>
                <a:lnTo>
                  <a:pt x="0" y="1950"/>
                </a:lnTo>
                <a:lnTo>
                  <a:pt x="116" y="1974"/>
                </a:lnTo>
                <a:lnTo>
                  <a:pt x="230" y="1996"/>
                </a:lnTo>
                <a:lnTo>
                  <a:pt x="348" y="2016"/>
                </a:lnTo>
                <a:lnTo>
                  <a:pt x="464" y="2036"/>
                </a:lnTo>
                <a:lnTo>
                  <a:pt x="582" y="2052"/>
                </a:lnTo>
                <a:lnTo>
                  <a:pt x="702" y="2068"/>
                </a:lnTo>
                <a:lnTo>
                  <a:pt x="820" y="2082"/>
                </a:lnTo>
                <a:lnTo>
                  <a:pt x="940" y="2094"/>
                </a:lnTo>
                <a:lnTo>
                  <a:pt x="1060" y="2106"/>
                </a:lnTo>
                <a:lnTo>
                  <a:pt x="1182" y="2116"/>
                </a:lnTo>
                <a:lnTo>
                  <a:pt x="1302" y="2124"/>
                </a:lnTo>
                <a:lnTo>
                  <a:pt x="1426" y="2130"/>
                </a:lnTo>
                <a:lnTo>
                  <a:pt x="1548" y="2136"/>
                </a:lnTo>
                <a:lnTo>
                  <a:pt x="1672" y="2138"/>
                </a:lnTo>
                <a:lnTo>
                  <a:pt x="1796" y="2142"/>
                </a:lnTo>
                <a:lnTo>
                  <a:pt x="1920" y="2142"/>
                </a:lnTo>
                <a:lnTo>
                  <a:pt x="1920" y="2142"/>
                </a:lnTo>
                <a:lnTo>
                  <a:pt x="2044" y="2142"/>
                </a:lnTo>
                <a:lnTo>
                  <a:pt x="2166" y="2138"/>
                </a:lnTo>
                <a:lnTo>
                  <a:pt x="2290" y="2136"/>
                </a:lnTo>
                <a:lnTo>
                  <a:pt x="2412" y="2130"/>
                </a:lnTo>
                <a:lnTo>
                  <a:pt x="2536" y="2124"/>
                </a:lnTo>
                <a:lnTo>
                  <a:pt x="2656" y="2116"/>
                </a:lnTo>
                <a:lnTo>
                  <a:pt x="2778" y="2106"/>
                </a:lnTo>
                <a:lnTo>
                  <a:pt x="2898" y="2094"/>
                </a:lnTo>
                <a:lnTo>
                  <a:pt x="3018" y="2082"/>
                </a:lnTo>
                <a:lnTo>
                  <a:pt x="3138" y="2068"/>
                </a:lnTo>
                <a:lnTo>
                  <a:pt x="3258" y="2052"/>
                </a:lnTo>
                <a:lnTo>
                  <a:pt x="3376" y="2036"/>
                </a:lnTo>
                <a:lnTo>
                  <a:pt x="3492" y="2016"/>
                </a:lnTo>
                <a:lnTo>
                  <a:pt x="3608" y="1996"/>
                </a:lnTo>
                <a:lnTo>
                  <a:pt x="3724" y="1974"/>
                </a:lnTo>
                <a:lnTo>
                  <a:pt x="3838" y="1950"/>
                </a:lnTo>
                <a:lnTo>
                  <a:pt x="3838" y="0"/>
                </a:lnTo>
                <a:close/>
              </a:path>
            </a:pathLst>
          </a:custGeom>
          <a:solidFill>
            <a:srgbClr val="005CB9">
              <a:alpha val="80000"/>
            </a:srgbClr>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 name="Untertitel 2"/>
          <p:cNvSpPr>
            <a:spLocks noGrp="1"/>
          </p:cNvSpPr>
          <p:nvPr>
            <p:ph type="subTitle" idx="1" hasCustomPrompt="1"/>
          </p:nvPr>
        </p:nvSpPr>
        <p:spPr>
          <a:xfrm>
            <a:off x="542926" y="1917584"/>
            <a:ext cx="5063558"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„Hintergrund formatieren“</a:t>
            </a:r>
          </a:p>
        </p:txBody>
      </p:sp>
      <p:sp>
        <p:nvSpPr>
          <p:cNvPr id="8" name="Titel 1"/>
          <p:cNvSpPr>
            <a:spLocks noGrp="1"/>
          </p:cNvSpPr>
          <p:nvPr>
            <p:ph type="ctrTitle" hasCustomPrompt="1"/>
          </p:nvPr>
        </p:nvSpPr>
        <p:spPr>
          <a:xfrm>
            <a:off x="542925" y="447675"/>
            <a:ext cx="4206422" cy="1247775"/>
          </a:xfrm>
        </p:spPr>
        <p:txBody>
          <a:bodyPr/>
          <a:lstStyle>
            <a:lvl1pPr>
              <a:defRPr sz="3200" baseline="0">
                <a:solidFill>
                  <a:schemeClr val="bg1"/>
                </a:solidFill>
              </a:defRPr>
            </a:lvl1pPr>
          </a:lstStyle>
          <a:p>
            <a:r>
              <a:rPr lang="de-DE" dirty="0"/>
              <a:t>Hier steht ein sehr lange Headline  32pt</a:t>
            </a:r>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653436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ohne Bild">
    <p:bg>
      <p:bgPr>
        <a:solidFill>
          <a:srgbClr val="0071B9"/>
        </a:solidFill>
        <a:effectLst/>
      </p:bgPr>
    </p:bg>
    <p:spTree>
      <p:nvGrpSpPr>
        <p:cNvPr id="1" name=""/>
        <p:cNvGrpSpPr/>
        <p:nvPr/>
      </p:nvGrpSpPr>
      <p:grpSpPr>
        <a:xfrm>
          <a:off x="0" y="0"/>
          <a:ext cx="0" cy="0"/>
          <a:chOff x="0" y="0"/>
          <a:chExt cx="0" cy="0"/>
        </a:xfrm>
      </p:grpSpPr>
      <p:sp>
        <p:nvSpPr>
          <p:cNvPr id="7" name="Freeform 5"/>
          <p:cNvSpPr>
            <a:spLocks/>
          </p:cNvSpPr>
          <p:nvPr userDrawn="1"/>
        </p:nvSpPr>
        <p:spPr bwMode="auto">
          <a:xfrm>
            <a:off x="-1" y="5125431"/>
            <a:ext cx="12190414" cy="1760131"/>
          </a:xfrm>
          <a:custGeom>
            <a:avLst/>
            <a:gdLst>
              <a:gd name="T0" fmla="*/ 6980 w 6980"/>
              <a:gd name="T1" fmla="*/ 1008 h 1008"/>
              <a:gd name="T2" fmla="*/ 6980 w 6980"/>
              <a:gd name="T3" fmla="*/ 174 h 1008"/>
              <a:gd name="T4" fmla="*/ 6769 w 6980"/>
              <a:gd name="T5" fmla="*/ 134 h 1008"/>
              <a:gd name="T6" fmla="*/ 6557 w 6980"/>
              <a:gd name="T7" fmla="*/ 102 h 1008"/>
              <a:gd name="T8" fmla="*/ 6342 w 6980"/>
              <a:gd name="T9" fmla="*/ 71 h 1008"/>
              <a:gd name="T10" fmla="*/ 6124 w 6980"/>
              <a:gd name="T11" fmla="*/ 45 h 1008"/>
              <a:gd name="T12" fmla="*/ 5904 w 6980"/>
              <a:gd name="T13" fmla="*/ 25 h 1008"/>
              <a:gd name="T14" fmla="*/ 5684 w 6980"/>
              <a:gd name="T15" fmla="*/ 11 h 1008"/>
              <a:gd name="T16" fmla="*/ 5460 w 6980"/>
              <a:gd name="T17" fmla="*/ 2 h 1008"/>
              <a:gd name="T18" fmla="*/ 5235 w 6980"/>
              <a:gd name="T19" fmla="*/ 0 h 1008"/>
              <a:gd name="T20" fmla="*/ 5122 w 6980"/>
              <a:gd name="T21" fmla="*/ 0 h 1008"/>
              <a:gd name="T22" fmla="*/ 4898 w 6980"/>
              <a:gd name="T23" fmla="*/ 5 h 1008"/>
              <a:gd name="T24" fmla="*/ 4675 w 6980"/>
              <a:gd name="T25" fmla="*/ 18 h 1008"/>
              <a:gd name="T26" fmla="*/ 4455 w 6980"/>
              <a:gd name="T27" fmla="*/ 34 h 1008"/>
              <a:gd name="T28" fmla="*/ 4236 w 6980"/>
              <a:gd name="T29" fmla="*/ 58 h 1008"/>
              <a:gd name="T30" fmla="*/ 4020 w 6980"/>
              <a:gd name="T31" fmla="*/ 85 h 1008"/>
              <a:gd name="T32" fmla="*/ 3807 w 6980"/>
              <a:gd name="T33" fmla="*/ 118 h 1008"/>
              <a:gd name="T34" fmla="*/ 3595 w 6980"/>
              <a:gd name="T35" fmla="*/ 154 h 1008"/>
              <a:gd name="T36" fmla="*/ 3491 w 6980"/>
              <a:gd name="T37" fmla="*/ 174 h 1008"/>
              <a:gd name="T38" fmla="*/ 3280 w 6980"/>
              <a:gd name="T39" fmla="*/ 214 h 1008"/>
              <a:gd name="T40" fmla="*/ 3069 w 6980"/>
              <a:gd name="T41" fmla="*/ 251 h 1008"/>
              <a:gd name="T42" fmla="*/ 2853 w 6980"/>
              <a:gd name="T43" fmla="*/ 281 h 1008"/>
              <a:gd name="T44" fmla="*/ 2635 w 6980"/>
              <a:gd name="T45" fmla="*/ 305 h 1008"/>
              <a:gd name="T46" fmla="*/ 2416 w 6980"/>
              <a:gd name="T47" fmla="*/ 323 h 1008"/>
              <a:gd name="T48" fmla="*/ 2193 w 6980"/>
              <a:gd name="T49" fmla="*/ 338 h 1008"/>
              <a:gd name="T50" fmla="*/ 1969 w 6980"/>
              <a:gd name="T51" fmla="*/ 345 h 1008"/>
              <a:gd name="T52" fmla="*/ 1745 w 6980"/>
              <a:gd name="T53" fmla="*/ 349 h 1008"/>
              <a:gd name="T54" fmla="*/ 1633 w 6980"/>
              <a:gd name="T55" fmla="*/ 347 h 1008"/>
              <a:gd name="T56" fmla="*/ 1407 w 6980"/>
              <a:gd name="T57" fmla="*/ 341 h 1008"/>
              <a:gd name="T58" fmla="*/ 1184 w 6980"/>
              <a:gd name="T59" fmla="*/ 330 h 1008"/>
              <a:gd name="T60" fmla="*/ 964 w 6980"/>
              <a:gd name="T61" fmla="*/ 316 h 1008"/>
              <a:gd name="T62" fmla="*/ 745 w 6980"/>
              <a:gd name="T63" fmla="*/ 294 h 1008"/>
              <a:gd name="T64" fmla="*/ 529 w 6980"/>
              <a:gd name="T65" fmla="*/ 267 h 1008"/>
              <a:gd name="T66" fmla="*/ 316 w 6980"/>
              <a:gd name="T67" fmla="*/ 234 h 1008"/>
              <a:gd name="T68" fmla="*/ 105 w 6980"/>
              <a:gd name="T69" fmla="*/ 194 h 1008"/>
              <a:gd name="T70" fmla="*/ 0 w 6980"/>
              <a:gd name="T7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80" h="1008">
                <a:moveTo>
                  <a:pt x="0" y="1008"/>
                </a:moveTo>
                <a:lnTo>
                  <a:pt x="6980" y="1008"/>
                </a:lnTo>
                <a:lnTo>
                  <a:pt x="6980" y="174"/>
                </a:lnTo>
                <a:lnTo>
                  <a:pt x="6980" y="174"/>
                </a:lnTo>
                <a:lnTo>
                  <a:pt x="6875" y="154"/>
                </a:lnTo>
                <a:lnTo>
                  <a:pt x="6769" y="134"/>
                </a:lnTo>
                <a:lnTo>
                  <a:pt x="6664" y="118"/>
                </a:lnTo>
                <a:lnTo>
                  <a:pt x="6557" y="102"/>
                </a:lnTo>
                <a:lnTo>
                  <a:pt x="6449" y="85"/>
                </a:lnTo>
                <a:lnTo>
                  <a:pt x="6342" y="71"/>
                </a:lnTo>
                <a:lnTo>
                  <a:pt x="6233" y="58"/>
                </a:lnTo>
                <a:lnTo>
                  <a:pt x="6124" y="45"/>
                </a:lnTo>
                <a:lnTo>
                  <a:pt x="6015" y="34"/>
                </a:lnTo>
                <a:lnTo>
                  <a:pt x="5904" y="25"/>
                </a:lnTo>
                <a:lnTo>
                  <a:pt x="5795" y="18"/>
                </a:lnTo>
                <a:lnTo>
                  <a:pt x="5684" y="11"/>
                </a:lnTo>
                <a:lnTo>
                  <a:pt x="5571" y="5"/>
                </a:lnTo>
                <a:lnTo>
                  <a:pt x="5460" y="2"/>
                </a:lnTo>
                <a:lnTo>
                  <a:pt x="5347" y="0"/>
                </a:lnTo>
                <a:lnTo>
                  <a:pt x="5235" y="0"/>
                </a:lnTo>
                <a:lnTo>
                  <a:pt x="5235" y="0"/>
                </a:lnTo>
                <a:lnTo>
                  <a:pt x="5122" y="0"/>
                </a:lnTo>
                <a:lnTo>
                  <a:pt x="5009" y="2"/>
                </a:lnTo>
                <a:lnTo>
                  <a:pt x="4898" y="5"/>
                </a:lnTo>
                <a:lnTo>
                  <a:pt x="4786" y="11"/>
                </a:lnTo>
                <a:lnTo>
                  <a:pt x="4675" y="18"/>
                </a:lnTo>
                <a:lnTo>
                  <a:pt x="4566" y="25"/>
                </a:lnTo>
                <a:lnTo>
                  <a:pt x="4455" y="34"/>
                </a:lnTo>
                <a:lnTo>
                  <a:pt x="4345" y="45"/>
                </a:lnTo>
                <a:lnTo>
                  <a:pt x="4236" y="58"/>
                </a:lnTo>
                <a:lnTo>
                  <a:pt x="4129" y="71"/>
                </a:lnTo>
                <a:lnTo>
                  <a:pt x="4020" y="85"/>
                </a:lnTo>
                <a:lnTo>
                  <a:pt x="3913" y="102"/>
                </a:lnTo>
                <a:lnTo>
                  <a:pt x="3807" y="118"/>
                </a:lnTo>
                <a:lnTo>
                  <a:pt x="3700" y="134"/>
                </a:lnTo>
                <a:lnTo>
                  <a:pt x="3595" y="154"/>
                </a:lnTo>
                <a:lnTo>
                  <a:pt x="3491" y="174"/>
                </a:lnTo>
                <a:lnTo>
                  <a:pt x="3491" y="174"/>
                </a:lnTo>
                <a:lnTo>
                  <a:pt x="3385" y="194"/>
                </a:lnTo>
                <a:lnTo>
                  <a:pt x="3280" y="214"/>
                </a:lnTo>
                <a:lnTo>
                  <a:pt x="3175" y="234"/>
                </a:lnTo>
                <a:lnTo>
                  <a:pt x="3069" y="251"/>
                </a:lnTo>
                <a:lnTo>
                  <a:pt x="2962" y="267"/>
                </a:lnTo>
                <a:lnTo>
                  <a:pt x="2853" y="281"/>
                </a:lnTo>
                <a:lnTo>
                  <a:pt x="2745" y="294"/>
                </a:lnTo>
                <a:lnTo>
                  <a:pt x="2635" y="305"/>
                </a:lnTo>
                <a:lnTo>
                  <a:pt x="2525" y="316"/>
                </a:lnTo>
                <a:lnTo>
                  <a:pt x="2416" y="323"/>
                </a:lnTo>
                <a:lnTo>
                  <a:pt x="2305" y="330"/>
                </a:lnTo>
                <a:lnTo>
                  <a:pt x="2193" y="338"/>
                </a:lnTo>
                <a:lnTo>
                  <a:pt x="2082" y="341"/>
                </a:lnTo>
                <a:lnTo>
                  <a:pt x="1969" y="345"/>
                </a:lnTo>
                <a:lnTo>
                  <a:pt x="1858" y="347"/>
                </a:lnTo>
                <a:lnTo>
                  <a:pt x="1745" y="349"/>
                </a:lnTo>
                <a:lnTo>
                  <a:pt x="1745" y="349"/>
                </a:lnTo>
                <a:lnTo>
                  <a:pt x="1633" y="347"/>
                </a:lnTo>
                <a:lnTo>
                  <a:pt x="1520" y="345"/>
                </a:lnTo>
                <a:lnTo>
                  <a:pt x="1407" y="341"/>
                </a:lnTo>
                <a:lnTo>
                  <a:pt x="1296" y="338"/>
                </a:lnTo>
                <a:lnTo>
                  <a:pt x="1184" y="330"/>
                </a:lnTo>
                <a:lnTo>
                  <a:pt x="1074" y="323"/>
                </a:lnTo>
                <a:lnTo>
                  <a:pt x="964" y="316"/>
                </a:lnTo>
                <a:lnTo>
                  <a:pt x="854" y="305"/>
                </a:lnTo>
                <a:lnTo>
                  <a:pt x="745" y="294"/>
                </a:lnTo>
                <a:lnTo>
                  <a:pt x="638" y="281"/>
                </a:lnTo>
                <a:lnTo>
                  <a:pt x="529" y="267"/>
                </a:lnTo>
                <a:lnTo>
                  <a:pt x="422" y="251"/>
                </a:lnTo>
                <a:lnTo>
                  <a:pt x="316" y="234"/>
                </a:lnTo>
                <a:lnTo>
                  <a:pt x="209" y="214"/>
                </a:lnTo>
                <a:lnTo>
                  <a:pt x="105" y="194"/>
                </a:lnTo>
                <a:lnTo>
                  <a:pt x="0" y="174"/>
                </a:lnTo>
                <a:lnTo>
                  <a:pt x="0" y="1008"/>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5" y="447676"/>
            <a:ext cx="6512262" cy="1247774"/>
          </a:xfrm>
        </p:spPr>
        <p:txBody>
          <a:bodyPr/>
          <a:lstStyle>
            <a:lvl1pPr>
              <a:defRPr sz="3200">
                <a:solidFill>
                  <a:schemeClr val="bg1"/>
                </a:solidFill>
              </a:defRPr>
            </a:lvl1pPr>
          </a:lstStyle>
          <a:p>
            <a:r>
              <a:rPr lang="de-DE" dirty="0"/>
              <a:t>Variante ohne geeignetes Bildmaterial 32pt</a:t>
            </a:r>
          </a:p>
        </p:txBody>
      </p:sp>
      <p:sp>
        <p:nvSpPr>
          <p:cNvPr id="3"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br>
              <a:rPr lang="de-DE" dirty="0"/>
            </a:br>
            <a:r>
              <a:rPr lang="de-DE" dirty="0"/>
              <a:t>Ort, Datum</a:t>
            </a:r>
          </a:p>
        </p:txBody>
      </p:sp>
      <p:pic>
        <p:nvPicPr>
          <p:cNvPr id="9" name="Grafik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5688357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Toner sparen">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792850"/>
            <a:ext cx="12190413" cy="1614235"/>
          </a:xfrm>
          <a:prstGeom prst="rect">
            <a:avLst/>
          </a:prstGeom>
        </p:spPr>
      </p:pic>
      <p:sp>
        <p:nvSpPr>
          <p:cNvPr id="8" name="Titel 1"/>
          <p:cNvSpPr>
            <a:spLocks noGrp="1"/>
          </p:cNvSpPr>
          <p:nvPr>
            <p:ph type="ctrTitle" hasCustomPrompt="1"/>
          </p:nvPr>
        </p:nvSpPr>
        <p:spPr>
          <a:xfrm>
            <a:off x="542926" y="447676"/>
            <a:ext cx="6512262" cy="1247774"/>
          </a:xfrm>
        </p:spPr>
        <p:txBody>
          <a:bodyPr/>
          <a:lstStyle>
            <a:lvl1pPr>
              <a:defRPr sz="3200" baseline="0">
                <a:solidFill>
                  <a:schemeClr val="tx2"/>
                </a:solidFill>
              </a:defRPr>
            </a:lvl1pPr>
          </a:lstStyle>
          <a:p>
            <a:r>
              <a:rPr lang="de-DE" dirty="0"/>
              <a:t>Variante »Toner sparen« für interne Präsentationen 32pt</a:t>
            </a:r>
          </a:p>
        </p:txBody>
      </p:sp>
      <p:sp>
        <p:nvSpPr>
          <p:cNvPr id="9" name="Untertitel 2"/>
          <p:cNvSpPr>
            <a:spLocks noGrp="1"/>
          </p:cNvSpPr>
          <p:nvPr>
            <p:ph type="subTitle" idx="1" hasCustomPrompt="1"/>
          </p:nvPr>
        </p:nvSpPr>
        <p:spPr>
          <a:xfrm>
            <a:off x="542926" y="1917626"/>
            <a:ext cx="6512262"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10"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Max Mustermann – Head </a:t>
            </a:r>
            <a:r>
              <a:rPr lang="de-DE" dirty="0" err="1"/>
              <a:t>of</a:t>
            </a:r>
            <a:r>
              <a:rPr lang="de-DE" dirty="0"/>
              <a:t> Corporate</a:t>
            </a:r>
          </a:p>
          <a:p>
            <a:pPr lvl="0"/>
            <a:r>
              <a:rPr lang="de-DE" dirty="0"/>
              <a:t>Ort, Datum</a:t>
            </a:r>
          </a:p>
        </p:txBody>
      </p:sp>
      <p:pic>
        <p:nvPicPr>
          <p:cNvPr id="6" name="Grafik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4945250"/>
            <a:ext cx="12203361" cy="1614235"/>
          </a:xfrm>
          <a:prstGeom prst="rect">
            <a:avLst/>
          </a:prstGeom>
        </p:spPr>
      </p:pic>
    </p:spTree>
    <p:extLst>
      <p:ext uri="{BB962C8B-B14F-4D97-AF65-F5344CB8AC3E}">
        <p14:creationId xmlns:p14="http://schemas.microsoft.com/office/powerpoint/2010/main" val="23157372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bg>
      <p:bgPr>
        <a:solidFill>
          <a:schemeClr val="accent1"/>
        </a:solidFill>
        <a:effectLst/>
      </p:bgPr>
    </p:bg>
    <p:spTree>
      <p:nvGrpSpPr>
        <p:cNvPr id="1" name=""/>
        <p:cNvGrpSpPr/>
        <p:nvPr/>
      </p:nvGrpSpPr>
      <p:grpSpPr>
        <a:xfrm>
          <a:off x="0" y="0"/>
          <a:ext cx="0" cy="0"/>
          <a:chOff x="0" y="0"/>
          <a:chExt cx="0" cy="0"/>
        </a:xfrm>
      </p:grpSpPr>
      <p:sp>
        <p:nvSpPr>
          <p:cNvPr id="11" name="Freeform 5"/>
          <p:cNvSpPr>
            <a:spLocks/>
          </p:cNvSpPr>
          <p:nvPr userDrawn="1"/>
        </p:nvSpPr>
        <p:spPr bwMode="auto">
          <a:xfrm>
            <a:off x="-1574" y="2794000"/>
            <a:ext cx="12191987" cy="4065588"/>
          </a:xfrm>
          <a:custGeom>
            <a:avLst/>
            <a:gdLst>
              <a:gd name="T0" fmla="*/ 7675 w 7675"/>
              <a:gd name="T1" fmla="*/ 2561 h 2561"/>
              <a:gd name="T2" fmla="*/ 7675 w 7675"/>
              <a:gd name="T3" fmla="*/ 192 h 2561"/>
              <a:gd name="T4" fmla="*/ 7443 w 7675"/>
              <a:gd name="T5" fmla="*/ 150 h 2561"/>
              <a:gd name="T6" fmla="*/ 7209 w 7675"/>
              <a:gd name="T7" fmla="*/ 112 h 2561"/>
              <a:gd name="T8" fmla="*/ 6973 w 7675"/>
              <a:gd name="T9" fmla="*/ 78 h 2561"/>
              <a:gd name="T10" fmla="*/ 6733 w 7675"/>
              <a:gd name="T11" fmla="*/ 52 h 2561"/>
              <a:gd name="T12" fmla="*/ 6491 w 7675"/>
              <a:gd name="T13" fmla="*/ 30 h 2561"/>
              <a:gd name="T14" fmla="*/ 6250 w 7675"/>
              <a:gd name="T15" fmla="*/ 14 h 2561"/>
              <a:gd name="T16" fmla="*/ 6004 w 7675"/>
              <a:gd name="T17" fmla="*/ 4 h 2561"/>
              <a:gd name="T18" fmla="*/ 5756 w 7675"/>
              <a:gd name="T19" fmla="*/ 0 h 2561"/>
              <a:gd name="T20" fmla="*/ 5632 w 7675"/>
              <a:gd name="T21" fmla="*/ 0 h 2561"/>
              <a:gd name="T22" fmla="*/ 5386 w 7675"/>
              <a:gd name="T23" fmla="*/ 8 h 2561"/>
              <a:gd name="T24" fmla="*/ 5140 w 7675"/>
              <a:gd name="T25" fmla="*/ 20 h 2561"/>
              <a:gd name="T26" fmla="*/ 4898 w 7675"/>
              <a:gd name="T27" fmla="*/ 40 h 2561"/>
              <a:gd name="T28" fmla="*/ 4658 w 7675"/>
              <a:gd name="T29" fmla="*/ 64 h 2561"/>
              <a:gd name="T30" fmla="*/ 4420 w 7675"/>
              <a:gd name="T31" fmla="*/ 94 h 2561"/>
              <a:gd name="T32" fmla="*/ 4186 w 7675"/>
              <a:gd name="T33" fmla="*/ 130 h 2561"/>
              <a:gd name="T34" fmla="*/ 3952 w 7675"/>
              <a:gd name="T35" fmla="*/ 170 h 2561"/>
              <a:gd name="T36" fmla="*/ 3838 w 7675"/>
              <a:gd name="T37" fmla="*/ 192 h 2561"/>
              <a:gd name="T38" fmla="*/ 3607 w 7675"/>
              <a:gd name="T39" fmla="*/ 238 h 2561"/>
              <a:gd name="T40" fmla="*/ 3375 w 7675"/>
              <a:gd name="T41" fmla="*/ 278 h 2561"/>
              <a:gd name="T42" fmla="*/ 3137 w 7675"/>
              <a:gd name="T43" fmla="*/ 310 h 2561"/>
              <a:gd name="T44" fmla="*/ 2897 w 7675"/>
              <a:gd name="T45" fmla="*/ 336 h 2561"/>
              <a:gd name="T46" fmla="*/ 2657 w 7675"/>
              <a:gd name="T47" fmla="*/ 358 h 2561"/>
              <a:gd name="T48" fmla="*/ 2411 w 7675"/>
              <a:gd name="T49" fmla="*/ 372 h 2561"/>
              <a:gd name="T50" fmla="*/ 2165 w 7675"/>
              <a:gd name="T51" fmla="*/ 380 h 2561"/>
              <a:gd name="T52" fmla="*/ 1919 w 7675"/>
              <a:gd name="T53" fmla="*/ 384 h 2561"/>
              <a:gd name="T54" fmla="*/ 1795 w 7675"/>
              <a:gd name="T55" fmla="*/ 384 h 2561"/>
              <a:gd name="T56" fmla="*/ 1547 w 7675"/>
              <a:gd name="T57" fmla="*/ 378 h 2561"/>
              <a:gd name="T58" fmla="*/ 1301 w 7675"/>
              <a:gd name="T59" fmla="*/ 366 h 2561"/>
              <a:gd name="T60" fmla="*/ 1060 w 7675"/>
              <a:gd name="T61" fmla="*/ 348 h 2561"/>
              <a:gd name="T62" fmla="*/ 820 w 7675"/>
              <a:gd name="T63" fmla="*/ 324 h 2561"/>
              <a:gd name="T64" fmla="*/ 582 w 7675"/>
              <a:gd name="T65" fmla="*/ 294 h 2561"/>
              <a:gd name="T66" fmla="*/ 348 w 7675"/>
              <a:gd name="T67" fmla="*/ 258 h 2561"/>
              <a:gd name="T68" fmla="*/ 116 w 7675"/>
              <a:gd name="T69" fmla="*/ 216 h 2561"/>
              <a:gd name="T70" fmla="*/ 0 w 7675"/>
              <a:gd name="T71"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5" h="2561">
                <a:moveTo>
                  <a:pt x="0" y="2561"/>
                </a:moveTo>
                <a:lnTo>
                  <a:pt x="7675" y="2561"/>
                </a:lnTo>
                <a:lnTo>
                  <a:pt x="7675" y="192"/>
                </a:lnTo>
                <a:lnTo>
                  <a:pt x="7675" y="192"/>
                </a:lnTo>
                <a:lnTo>
                  <a:pt x="7559" y="170"/>
                </a:lnTo>
                <a:lnTo>
                  <a:pt x="7443" y="150"/>
                </a:lnTo>
                <a:lnTo>
                  <a:pt x="7327" y="130"/>
                </a:lnTo>
                <a:lnTo>
                  <a:pt x="7209" y="112"/>
                </a:lnTo>
                <a:lnTo>
                  <a:pt x="7091" y="94"/>
                </a:lnTo>
                <a:lnTo>
                  <a:pt x="6973" y="78"/>
                </a:lnTo>
                <a:lnTo>
                  <a:pt x="6853" y="64"/>
                </a:lnTo>
                <a:lnTo>
                  <a:pt x="6733" y="52"/>
                </a:lnTo>
                <a:lnTo>
                  <a:pt x="6613" y="40"/>
                </a:lnTo>
                <a:lnTo>
                  <a:pt x="6491" y="30"/>
                </a:lnTo>
                <a:lnTo>
                  <a:pt x="6372" y="20"/>
                </a:lnTo>
                <a:lnTo>
                  <a:pt x="6250" y="14"/>
                </a:lnTo>
                <a:lnTo>
                  <a:pt x="6126" y="8"/>
                </a:lnTo>
                <a:lnTo>
                  <a:pt x="6004" y="4"/>
                </a:lnTo>
                <a:lnTo>
                  <a:pt x="5880" y="0"/>
                </a:lnTo>
                <a:lnTo>
                  <a:pt x="5756" y="0"/>
                </a:lnTo>
                <a:lnTo>
                  <a:pt x="5756" y="0"/>
                </a:lnTo>
                <a:lnTo>
                  <a:pt x="5632" y="0"/>
                </a:lnTo>
                <a:lnTo>
                  <a:pt x="5508" y="4"/>
                </a:lnTo>
                <a:lnTo>
                  <a:pt x="5386" y="8"/>
                </a:lnTo>
                <a:lnTo>
                  <a:pt x="5262" y="14"/>
                </a:lnTo>
                <a:lnTo>
                  <a:pt x="5140" y="20"/>
                </a:lnTo>
                <a:lnTo>
                  <a:pt x="5020" y="30"/>
                </a:lnTo>
                <a:lnTo>
                  <a:pt x="4898" y="40"/>
                </a:lnTo>
                <a:lnTo>
                  <a:pt x="4778" y="52"/>
                </a:lnTo>
                <a:lnTo>
                  <a:pt x="4658" y="64"/>
                </a:lnTo>
                <a:lnTo>
                  <a:pt x="4540" y="78"/>
                </a:lnTo>
                <a:lnTo>
                  <a:pt x="4420" y="94"/>
                </a:lnTo>
                <a:lnTo>
                  <a:pt x="4302" y="112"/>
                </a:lnTo>
                <a:lnTo>
                  <a:pt x="4186" y="130"/>
                </a:lnTo>
                <a:lnTo>
                  <a:pt x="4068" y="150"/>
                </a:lnTo>
                <a:lnTo>
                  <a:pt x="3952" y="170"/>
                </a:lnTo>
                <a:lnTo>
                  <a:pt x="3838" y="192"/>
                </a:lnTo>
                <a:lnTo>
                  <a:pt x="3838" y="192"/>
                </a:lnTo>
                <a:lnTo>
                  <a:pt x="3723" y="216"/>
                </a:lnTo>
                <a:lnTo>
                  <a:pt x="3607" y="238"/>
                </a:lnTo>
                <a:lnTo>
                  <a:pt x="3491" y="258"/>
                </a:lnTo>
                <a:lnTo>
                  <a:pt x="3375" y="278"/>
                </a:lnTo>
                <a:lnTo>
                  <a:pt x="3257" y="294"/>
                </a:lnTo>
                <a:lnTo>
                  <a:pt x="3137" y="310"/>
                </a:lnTo>
                <a:lnTo>
                  <a:pt x="3019" y="324"/>
                </a:lnTo>
                <a:lnTo>
                  <a:pt x="2897" y="336"/>
                </a:lnTo>
                <a:lnTo>
                  <a:pt x="2777" y="348"/>
                </a:lnTo>
                <a:lnTo>
                  <a:pt x="2657" y="358"/>
                </a:lnTo>
                <a:lnTo>
                  <a:pt x="2535" y="366"/>
                </a:lnTo>
                <a:lnTo>
                  <a:pt x="2411" y="372"/>
                </a:lnTo>
                <a:lnTo>
                  <a:pt x="2289" y="378"/>
                </a:lnTo>
                <a:lnTo>
                  <a:pt x="2165" y="380"/>
                </a:lnTo>
                <a:lnTo>
                  <a:pt x="2043" y="384"/>
                </a:lnTo>
                <a:lnTo>
                  <a:pt x="1919" y="384"/>
                </a:lnTo>
                <a:lnTo>
                  <a:pt x="1919" y="384"/>
                </a:lnTo>
                <a:lnTo>
                  <a:pt x="1795" y="384"/>
                </a:lnTo>
                <a:lnTo>
                  <a:pt x="1671" y="380"/>
                </a:lnTo>
                <a:lnTo>
                  <a:pt x="1547" y="378"/>
                </a:lnTo>
                <a:lnTo>
                  <a:pt x="1425" y="372"/>
                </a:lnTo>
                <a:lnTo>
                  <a:pt x="1301" y="366"/>
                </a:lnTo>
                <a:lnTo>
                  <a:pt x="1182" y="358"/>
                </a:lnTo>
                <a:lnTo>
                  <a:pt x="1060" y="348"/>
                </a:lnTo>
                <a:lnTo>
                  <a:pt x="940" y="336"/>
                </a:lnTo>
                <a:lnTo>
                  <a:pt x="820" y="324"/>
                </a:lnTo>
                <a:lnTo>
                  <a:pt x="702" y="310"/>
                </a:lnTo>
                <a:lnTo>
                  <a:pt x="582" y="294"/>
                </a:lnTo>
                <a:lnTo>
                  <a:pt x="464" y="278"/>
                </a:lnTo>
                <a:lnTo>
                  <a:pt x="348" y="258"/>
                </a:lnTo>
                <a:lnTo>
                  <a:pt x="230" y="238"/>
                </a:lnTo>
                <a:lnTo>
                  <a:pt x="116" y="216"/>
                </a:lnTo>
                <a:lnTo>
                  <a:pt x="0" y="192"/>
                </a:lnTo>
                <a:lnTo>
                  <a:pt x="0" y="2561"/>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6" y="3885667"/>
            <a:ext cx="9968196" cy="768263"/>
          </a:xfrm>
        </p:spPr>
        <p:txBody>
          <a:bodyPr/>
          <a:lstStyle>
            <a:lvl1pPr>
              <a:defRPr sz="3200" baseline="0">
                <a:solidFill>
                  <a:schemeClr val="tx2"/>
                </a:solidFill>
              </a:defRPr>
            </a:lvl1pPr>
          </a:lstStyle>
          <a:p>
            <a:r>
              <a:rPr lang="de-DE" dirty="0"/>
              <a:t>Hier steht eine sehr lange Headline 32pt</a:t>
            </a:r>
          </a:p>
        </p:txBody>
      </p:sp>
      <p:sp>
        <p:nvSpPr>
          <p:cNvPr id="3" name="Untertitel 2"/>
          <p:cNvSpPr>
            <a:spLocks noGrp="1"/>
          </p:cNvSpPr>
          <p:nvPr>
            <p:ph type="subTitle" idx="1" hasCustomPrompt="1"/>
          </p:nvPr>
        </p:nvSpPr>
        <p:spPr>
          <a:xfrm>
            <a:off x="542925" y="4725938"/>
            <a:ext cx="7184250" cy="1152395"/>
          </a:xfrm>
        </p:spPr>
        <p:txBody>
          <a:bodyPr/>
          <a:lstStyle>
            <a:lvl1pPr marL="0" marR="0" indent="0" algn="l"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br>
              <a:rPr lang="de-DE" dirty="0"/>
            </a:br>
            <a:r>
              <a:rPr lang="de-DE" dirty="0"/>
              <a:t>Bild ändern wie folgt: „Hintergrund formatieren“</a:t>
            </a:r>
          </a:p>
          <a:p>
            <a:endParaRPr lang="de-DE" dirty="0"/>
          </a:p>
        </p:txBody>
      </p:sp>
      <p:sp>
        <p:nvSpPr>
          <p:cNvPr id="7" name="Datumsplatzhalter 6"/>
          <p:cNvSpPr>
            <a:spLocks noGrp="1"/>
          </p:cNvSpPr>
          <p:nvPr>
            <p:ph type="dt" sz="half" idx="11"/>
          </p:nvPr>
        </p:nvSpPr>
        <p:spPr/>
        <p:txBody>
          <a:bodyPr/>
          <a:lstStyle/>
          <a:p>
            <a:fld id="{22BA2659-93FB-4992-96D6-8271BB6B4949}"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
        <p:nvSpPr>
          <p:cNvPr id="13" name="Freeform 5"/>
          <p:cNvSpPr>
            <a:spLocks/>
          </p:cNvSpPr>
          <p:nvPr userDrawn="1"/>
        </p:nvSpPr>
        <p:spPr bwMode="auto">
          <a:xfrm>
            <a:off x="-1" y="2493691"/>
            <a:ext cx="12190414" cy="3442560"/>
          </a:xfrm>
          <a:custGeom>
            <a:avLst/>
            <a:gdLst>
              <a:gd name="T0" fmla="*/ 6980 w 6980"/>
              <a:gd name="T1" fmla="*/ 1008 h 1008"/>
              <a:gd name="T2" fmla="*/ 6980 w 6980"/>
              <a:gd name="T3" fmla="*/ 174 h 1008"/>
              <a:gd name="T4" fmla="*/ 6769 w 6980"/>
              <a:gd name="T5" fmla="*/ 134 h 1008"/>
              <a:gd name="T6" fmla="*/ 6557 w 6980"/>
              <a:gd name="T7" fmla="*/ 102 h 1008"/>
              <a:gd name="T8" fmla="*/ 6342 w 6980"/>
              <a:gd name="T9" fmla="*/ 71 h 1008"/>
              <a:gd name="T10" fmla="*/ 6124 w 6980"/>
              <a:gd name="T11" fmla="*/ 45 h 1008"/>
              <a:gd name="T12" fmla="*/ 5904 w 6980"/>
              <a:gd name="T13" fmla="*/ 25 h 1008"/>
              <a:gd name="T14" fmla="*/ 5684 w 6980"/>
              <a:gd name="T15" fmla="*/ 11 h 1008"/>
              <a:gd name="T16" fmla="*/ 5460 w 6980"/>
              <a:gd name="T17" fmla="*/ 2 h 1008"/>
              <a:gd name="T18" fmla="*/ 5235 w 6980"/>
              <a:gd name="T19" fmla="*/ 0 h 1008"/>
              <a:gd name="T20" fmla="*/ 5122 w 6980"/>
              <a:gd name="T21" fmla="*/ 0 h 1008"/>
              <a:gd name="T22" fmla="*/ 4898 w 6980"/>
              <a:gd name="T23" fmla="*/ 5 h 1008"/>
              <a:gd name="T24" fmla="*/ 4675 w 6980"/>
              <a:gd name="T25" fmla="*/ 18 h 1008"/>
              <a:gd name="T26" fmla="*/ 4455 w 6980"/>
              <a:gd name="T27" fmla="*/ 34 h 1008"/>
              <a:gd name="T28" fmla="*/ 4236 w 6980"/>
              <a:gd name="T29" fmla="*/ 58 h 1008"/>
              <a:gd name="T30" fmla="*/ 4020 w 6980"/>
              <a:gd name="T31" fmla="*/ 85 h 1008"/>
              <a:gd name="T32" fmla="*/ 3807 w 6980"/>
              <a:gd name="T33" fmla="*/ 118 h 1008"/>
              <a:gd name="T34" fmla="*/ 3595 w 6980"/>
              <a:gd name="T35" fmla="*/ 154 h 1008"/>
              <a:gd name="T36" fmla="*/ 3491 w 6980"/>
              <a:gd name="T37" fmla="*/ 174 h 1008"/>
              <a:gd name="T38" fmla="*/ 3280 w 6980"/>
              <a:gd name="T39" fmla="*/ 214 h 1008"/>
              <a:gd name="T40" fmla="*/ 3069 w 6980"/>
              <a:gd name="T41" fmla="*/ 251 h 1008"/>
              <a:gd name="T42" fmla="*/ 2853 w 6980"/>
              <a:gd name="T43" fmla="*/ 281 h 1008"/>
              <a:gd name="T44" fmla="*/ 2635 w 6980"/>
              <a:gd name="T45" fmla="*/ 305 h 1008"/>
              <a:gd name="T46" fmla="*/ 2416 w 6980"/>
              <a:gd name="T47" fmla="*/ 323 h 1008"/>
              <a:gd name="T48" fmla="*/ 2193 w 6980"/>
              <a:gd name="T49" fmla="*/ 338 h 1008"/>
              <a:gd name="T50" fmla="*/ 1969 w 6980"/>
              <a:gd name="T51" fmla="*/ 345 h 1008"/>
              <a:gd name="T52" fmla="*/ 1745 w 6980"/>
              <a:gd name="T53" fmla="*/ 349 h 1008"/>
              <a:gd name="T54" fmla="*/ 1633 w 6980"/>
              <a:gd name="T55" fmla="*/ 347 h 1008"/>
              <a:gd name="T56" fmla="*/ 1407 w 6980"/>
              <a:gd name="T57" fmla="*/ 341 h 1008"/>
              <a:gd name="T58" fmla="*/ 1184 w 6980"/>
              <a:gd name="T59" fmla="*/ 330 h 1008"/>
              <a:gd name="T60" fmla="*/ 964 w 6980"/>
              <a:gd name="T61" fmla="*/ 316 h 1008"/>
              <a:gd name="T62" fmla="*/ 745 w 6980"/>
              <a:gd name="T63" fmla="*/ 294 h 1008"/>
              <a:gd name="T64" fmla="*/ 529 w 6980"/>
              <a:gd name="T65" fmla="*/ 267 h 1008"/>
              <a:gd name="T66" fmla="*/ 316 w 6980"/>
              <a:gd name="T67" fmla="*/ 234 h 1008"/>
              <a:gd name="T68" fmla="*/ 105 w 6980"/>
              <a:gd name="T69" fmla="*/ 194 h 1008"/>
              <a:gd name="T70" fmla="*/ 0 w 6980"/>
              <a:gd name="T7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80" h="1008">
                <a:moveTo>
                  <a:pt x="0" y="1008"/>
                </a:moveTo>
                <a:lnTo>
                  <a:pt x="6980" y="1008"/>
                </a:lnTo>
                <a:lnTo>
                  <a:pt x="6980" y="174"/>
                </a:lnTo>
                <a:lnTo>
                  <a:pt x="6980" y="174"/>
                </a:lnTo>
                <a:lnTo>
                  <a:pt x="6875" y="154"/>
                </a:lnTo>
                <a:lnTo>
                  <a:pt x="6769" y="134"/>
                </a:lnTo>
                <a:lnTo>
                  <a:pt x="6664" y="118"/>
                </a:lnTo>
                <a:lnTo>
                  <a:pt x="6557" y="102"/>
                </a:lnTo>
                <a:lnTo>
                  <a:pt x="6449" y="85"/>
                </a:lnTo>
                <a:lnTo>
                  <a:pt x="6342" y="71"/>
                </a:lnTo>
                <a:lnTo>
                  <a:pt x="6233" y="58"/>
                </a:lnTo>
                <a:lnTo>
                  <a:pt x="6124" y="45"/>
                </a:lnTo>
                <a:lnTo>
                  <a:pt x="6015" y="34"/>
                </a:lnTo>
                <a:lnTo>
                  <a:pt x="5904" y="25"/>
                </a:lnTo>
                <a:lnTo>
                  <a:pt x="5795" y="18"/>
                </a:lnTo>
                <a:lnTo>
                  <a:pt x="5684" y="11"/>
                </a:lnTo>
                <a:lnTo>
                  <a:pt x="5571" y="5"/>
                </a:lnTo>
                <a:lnTo>
                  <a:pt x="5460" y="2"/>
                </a:lnTo>
                <a:lnTo>
                  <a:pt x="5347" y="0"/>
                </a:lnTo>
                <a:lnTo>
                  <a:pt x="5235" y="0"/>
                </a:lnTo>
                <a:lnTo>
                  <a:pt x="5235" y="0"/>
                </a:lnTo>
                <a:lnTo>
                  <a:pt x="5122" y="0"/>
                </a:lnTo>
                <a:lnTo>
                  <a:pt x="5009" y="2"/>
                </a:lnTo>
                <a:lnTo>
                  <a:pt x="4898" y="5"/>
                </a:lnTo>
                <a:lnTo>
                  <a:pt x="4786" y="11"/>
                </a:lnTo>
                <a:lnTo>
                  <a:pt x="4675" y="18"/>
                </a:lnTo>
                <a:lnTo>
                  <a:pt x="4566" y="25"/>
                </a:lnTo>
                <a:lnTo>
                  <a:pt x="4455" y="34"/>
                </a:lnTo>
                <a:lnTo>
                  <a:pt x="4345" y="45"/>
                </a:lnTo>
                <a:lnTo>
                  <a:pt x="4236" y="58"/>
                </a:lnTo>
                <a:lnTo>
                  <a:pt x="4129" y="71"/>
                </a:lnTo>
                <a:lnTo>
                  <a:pt x="4020" y="85"/>
                </a:lnTo>
                <a:lnTo>
                  <a:pt x="3913" y="102"/>
                </a:lnTo>
                <a:lnTo>
                  <a:pt x="3807" y="118"/>
                </a:lnTo>
                <a:lnTo>
                  <a:pt x="3700" y="134"/>
                </a:lnTo>
                <a:lnTo>
                  <a:pt x="3595" y="154"/>
                </a:lnTo>
                <a:lnTo>
                  <a:pt x="3491" y="174"/>
                </a:lnTo>
                <a:lnTo>
                  <a:pt x="3491" y="174"/>
                </a:lnTo>
                <a:lnTo>
                  <a:pt x="3385" y="194"/>
                </a:lnTo>
                <a:lnTo>
                  <a:pt x="3280" y="214"/>
                </a:lnTo>
                <a:lnTo>
                  <a:pt x="3175" y="234"/>
                </a:lnTo>
                <a:lnTo>
                  <a:pt x="3069" y="251"/>
                </a:lnTo>
                <a:lnTo>
                  <a:pt x="2962" y="267"/>
                </a:lnTo>
                <a:lnTo>
                  <a:pt x="2853" y="281"/>
                </a:lnTo>
                <a:lnTo>
                  <a:pt x="2745" y="294"/>
                </a:lnTo>
                <a:lnTo>
                  <a:pt x="2635" y="305"/>
                </a:lnTo>
                <a:lnTo>
                  <a:pt x="2525" y="316"/>
                </a:lnTo>
                <a:lnTo>
                  <a:pt x="2416" y="323"/>
                </a:lnTo>
                <a:lnTo>
                  <a:pt x="2305" y="330"/>
                </a:lnTo>
                <a:lnTo>
                  <a:pt x="2193" y="338"/>
                </a:lnTo>
                <a:lnTo>
                  <a:pt x="2082" y="341"/>
                </a:lnTo>
                <a:lnTo>
                  <a:pt x="1969" y="345"/>
                </a:lnTo>
                <a:lnTo>
                  <a:pt x="1858" y="347"/>
                </a:lnTo>
                <a:lnTo>
                  <a:pt x="1745" y="349"/>
                </a:lnTo>
                <a:lnTo>
                  <a:pt x="1745" y="349"/>
                </a:lnTo>
                <a:lnTo>
                  <a:pt x="1633" y="347"/>
                </a:lnTo>
                <a:lnTo>
                  <a:pt x="1520" y="345"/>
                </a:lnTo>
                <a:lnTo>
                  <a:pt x="1407" y="341"/>
                </a:lnTo>
                <a:lnTo>
                  <a:pt x="1296" y="338"/>
                </a:lnTo>
                <a:lnTo>
                  <a:pt x="1184" y="330"/>
                </a:lnTo>
                <a:lnTo>
                  <a:pt x="1074" y="323"/>
                </a:lnTo>
                <a:lnTo>
                  <a:pt x="964" y="316"/>
                </a:lnTo>
                <a:lnTo>
                  <a:pt x="854" y="305"/>
                </a:lnTo>
                <a:lnTo>
                  <a:pt x="745" y="294"/>
                </a:lnTo>
                <a:lnTo>
                  <a:pt x="638" y="281"/>
                </a:lnTo>
                <a:lnTo>
                  <a:pt x="529" y="267"/>
                </a:lnTo>
                <a:lnTo>
                  <a:pt x="422" y="251"/>
                </a:lnTo>
                <a:lnTo>
                  <a:pt x="316" y="234"/>
                </a:lnTo>
                <a:lnTo>
                  <a:pt x="209" y="214"/>
                </a:lnTo>
                <a:lnTo>
                  <a:pt x="105" y="194"/>
                </a:lnTo>
                <a:lnTo>
                  <a:pt x="0" y="174"/>
                </a:lnTo>
                <a:lnTo>
                  <a:pt x="0" y="1008"/>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Tree>
    <p:extLst>
      <p:ext uri="{BB962C8B-B14F-4D97-AF65-F5344CB8AC3E}">
        <p14:creationId xmlns:p14="http://schemas.microsoft.com/office/powerpoint/2010/main" val="4093546754"/>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Zwischenfolie ohne  Bild">
    <p:bg>
      <p:bgPr>
        <a:solidFill>
          <a:schemeClr val="tx2"/>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a:off x="-1574" y="2799635"/>
            <a:ext cx="12191987" cy="4065588"/>
          </a:xfrm>
          <a:custGeom>
            <a:avLst/>
            <a:gdLst>
              <a:gd name="T0" fmla="*/ 7675 w 7675"/>
              <a:gd name="T1" fmla="*/ 2561 h 2561"/>
              <a:gd name="T2" fmla="*/ 7675 w 7675"/>
              <a:gd name="T3" fmla="*/ 192 h 2561"/>
              <a:gd name="T4" fmla="*/ 7443 w 7675"/>
              <a:gd name="T5" fmla="*/ 150 h 2561"/>
              <a:gd name="T6" fmla="*/ 7209 w 7675"/>
              <a:gd name="T7" fmla="*/ 112 h 2561"/>
              <a:gd name="T8" fmla="*/ 6973 w 7675"/>
              <a:gd name="T9" fmla="*/ 78 h 2561"/>
              <a:gd name="T10" fmla="*/ 6733 w 7675"/>
              <a:gd name="T11" fmla="*/ 52 h 2561"/>
              <a:gd name="T12" fmla="*/ 6491 w 7675"/>
              <a:gd name="T13" fmla="*/ 30 h 2561"/>
              <a:gd name="T14" fmla="*/ 6250 w 7675"/>
              <a:gd name="T15" fmla="*/ 14 h 2561"/>
              <a:gd name="T16" fmla="*/ 6004 w 7675"/>
              <a:gd name="T17" fmla="*/ 4 h 2561"/>
              <a:gd name="T18" fmla="*/ 5756 w 7675"/>
              <a:gd name="T19" fmla="*/ 0 h 2561"/>
              <a:gd name="T20" fmla="*/ 5632 w 7675"/>
              <a:gd name="T21" fmla="*/ 0 h 2561"/>
              <a:gd name="T22" fmla="*/ 5386 w 7675"/>
              <a:gd name="T23" fmla="*/ 8 h 2561"/>
              <a:gd name="T24" fmla="*/ 5140 w 7675"/>
              <a:gd name="T25" fmla="*/ 20 h 2561"/>
              <a:gd name="T26" fmla="*/ 4898 w 7675"/>
              <a:gd name="T27" fmla="*/ 40 h 2561"/>
              <a:gd name="T28" fmla="*/ 4658 w 7675"/>
              <a:gd name="T29" fmla="*/ 64 h 2561"/>
              <a:gd name="T30" fmla="*/ 4420 w 7675"/>
              <a:gd name="T31" fmla="*/ 94 h 2561"/>
              <a:gd name="T32" fmla="*/ 4186 w 7675"/>
              <a:gd name="T33" fmla="*/ 130 h 2561"/>
              <a:gd name="T34" fmla="*/ 3952 w 7675"/>
              <a:gd name="T35" fmla="*/ 170 h 2561"/>
              <a:gd name="T36" fmla="*/ 3838 w 7675"/>
              <a:gd name="T37" fmla="*/ 192 h 2561"/>
              <a:gd name="T38" fmla="*/ 3607 w 7675"/>
              <a:gd name="T39" fmla="*/ 238 h 2561"/>
              <a:gd name="T40" fmla="*/ 3375 w 7675"/>
              <a:gd name="T41" fmla="*/ 278 h 2561"/>
              <a:gd name="T42" fmla="*/ 3137 w 7675"/>
              <a:gd name="T43" fmla="*/ 310 h 2561"/>
              <a:gd name="T44" fmla="*/ 2897 w 7675"/>
              <a:gd name="T45" fmla="*/ 336 h 2561"/>
              <a:gd name="T46" fmla="*/ 2657 w 7675"/>
              <a:gd name="T47" fmla="*/ 358 h 2561"/>
              <a:gd name="T48" fmla="*/ 2411 w 7675"/>
              <a:gd name="T49" fmla="*/ 372 h 2561"/>
              <a:gd name="T50" fmla="*/ 2165 w 7675"/>
              <a:gd name="T51" fmla="*/ 380 h 2561"/>
              <a:gd name="T52" fmla="*/ 1919 w 7675"/>
              <a:gd name="T53" fmla="*/ 384 h 2561"/>
              <a:gd name="T54" fmla="*/ 1795 w 7675"/>
              <a:gd name="T55" fmla="*/ 384 h 2561"/>
              <a:gd name="T56" fmla="*/ 1547 w 7675"/>
              <a:gd name="T57" fmla="*/ 378 h 2561"/>
              <a:gd name="T58" fmla="*/ 1301 w 7675"/>
              <a:gd name="T59" fmla="*/ 366 h 2561"/>
              <a:gd name="T60" fmla="*/ 1060 w 7675"/>
              <a:gd name="T61" fmla="*/ 348 h 2561"/>
              <a:gd name="T62" fmla="*/ 820 w 7675"/>
              <a:gd name="T63" fmla="*/ 324 h 2561"/>
              <a:gd name="T64" fmla="*/ 582 w 7675"/>
              <a:gd name="T65" fmla="*/ 294 h 2561"/>
              <a:gd name="T66" fmla="*/ 348 w 7675"/>
              <a:gd name="T67" fmla="*/ 258 h 2561"/>
              <a:gd name="T68" fmla="*/ 116 w 7675"/>
              <a:gd name="T69" fmla="*/ 216 h 2561"/>
              <a:gd name="T70" fmla="*/ 0 w 7675"/>
              <a:gd name="T71"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5" h="2561">
                <a:moveTo>
                  <a:pt x="0" y="2561"/>
                </a:moveTo>
                <a:lnTo>
                  <a:pt x="7675" y="2561"/>
                </a:lnTo>
                <a:lnTo>
                  <a:pt x="7675" y="192"/>
                </a:lnTo>
                <a:lnTo>
                  <a:pt x="7675" y="192"/>
                </a:lnTo>
                <a:lnTo>
                  <a:pt x="7559" y="170"/>
                </a:lnTo>
                <a:lnTo>
                  <a:pt x="7443" y="150"/>
                </a:lnTo>
                <a:lnTo>
                  <a:pt x="7327" y="130"/>
                </a:lnTo>
                <a:lnTo>
                  <a:pt x="7209" y="112"/>
                </a:lnTo>
                <a:lnTo>
                  <a:pt x="7091" y="94"/>
                </a:lnTo>
                <a:lnTo>
                  <a:pt x="6973" y="78"/>
                </a:lnTo>
                <a:lnTo>
                  <a:pt x="6853" y="64"/>
                </a:lnTo>
                <a:lnTo>
                  <a:pt x="6733" y="52"/>
                </a:lnTo>
                <a:lnTo>
                  <a:pt x="6613" y="40"/>
                </a:lnTo>
                <a:lnTo>
                  <a:pt x="6491" y="30"/>
                </a:lnTo>
                <a:lnTo>
                  <a:pt x="6372" y="20"/>
                </a:lnTo>
                <a:lnTo>
                  <a:pt x="6250" y="14"/>
                </a:lnTo>
                <a:lnTo>
                  <a:pt x="6126" y="8"/>
                </a:lnTo>
                <a:lnTo>
                  <a:pt x="6004" y="4"/>
                </a:lnTo>
                <a:lnTo>
                  <a:pt x="5880" y="0"/>
                </a:lnTo>
                <a:lnTo>
                  <a:pt x="5756" y="0"/>
                </a:lnTo>
                <a:lnTo>
                  <a:pt x="5756" y="0"/>
                </a:lnTo>
                <a:lnTo>
                  <a:pt x="5632" y="0"/>
                </a:lnTo>
                <a:lnTo>
                  <a:pt x="5508" y="4"/>
                </a:lnTo>
                <a:lnTo>
                  <a:pt x="5386" y="8"/>
                </a:lnTo>
                <a:lnTo>
                  <a:pt x="5262" y="14"/>
                </a:lnTo>
                <a:lnTo>
                  <a:pt x="5140" y="20"/>
                </a:lnTo>
                <a:lnTo>
                  <a:pt x="5020" y="30"/>
                </a:lnTo>
                <a:lnTo>
                  <a:pt x="4898" y="40"/>
                </a:lnTo>
                <a:lnTo>
                  <a:pt x="4778" y="52"/>
                </a:lnTo>
                <a:lnTo>
                  <a:pt x="4658" y="64"/>
                </a:lnTo>
                <a:lnTo>
                  <a:pt x="4540" y="78"/>
                </a:lnTo>
                <a:lnTo>
                  <a:pt x="4420" y="94"/>
                </a:lnTo>
                <a:lnTo>
                  <a:pt x="4302" y="112"/>
                </a:lnTo>
                <a:lnTo>
                  <a:pt x="4186" y="130"/>
                </a:lnTo>
                <a:lnTo>
                  <a:pt x="4068" y="150"/>
                </a:lnTo>
                <a:lnTo>
                  <a:pt x="3952" y="170"/>
                </a:lnTo>
                <a:lnTo>
                  <a:pt x="3838" y="192"/>
                </a:lnTo>
                <a:lnTo>
                  <a:pt x="3838" y="192"/>
                </a:lnTo>
                <a:lnTo>
                  <a:pt x="3723" y="216"/>
                </a:lnTo>
                <a:lnTo>
                  <a:pt x="3607" y="238"/>
                </a:lnTo>
                <a:lnTo>
                  <a:pt x="3491" y="258"/>
                </a:lnTo>
                <a:lnTo>
                  <a:pt x="3375" y="278"/>
                </a:lnTo>
                <a:lnTo>
                  <a:pt x="3257" y="294"/>
                </a:lnTo>
                <a:lnTo>
                  <a:pt x="3137" y="310"/>
                </a:lnTo>
                <a:lnTo>
                  <a:pt x="3019" y="324"/>
                </a:lnTo>
                <a:lnTo>
                  <a:pt x="2897" y="336"/>
                </a:lnTo>
                <a:lnTo>
                  <a:pt x="2777" y="348"/>
                </a:lnTo>
                <a:lnTo>
                  <a:pt x="2657" y="358"/>
                </a:lnTo>
                <a:lnTo>
                  <a:pt x="2535" y="366"/>
                </a:lnTo>
                <a:lnTo>
                  <a:pt x="2411" y="372"/>
                </a:lnTo>
                <a:lnTo>
                  <a:pt x="2289" y="378"/>
                </a:lnTo>
                <a:lnTo>
                  <a:pt x="2165" y="380"/>
                </a:lnTo>
                <a:lnTo>
                  <a:pt x="2043" y="384"/>
                </a:lnTo>
                <a:lnTo>
                  <a:pt x="1919" y="384"/>
                </a:lnTo>
                <a:lnTo>
                  <a:pt x="1919" y="384"/>
                </a:lnTo>
                <a:lnTo>
                  <a:pt x="1795" y="384"/>
                </a:lnTo>
                <a:lnTo>
                  <a:pt x="1671" y="380"/>
                </a:lnTo>
                <a:lnTo>
                  <a:pt x="1547" y="378"/>
                </a:lnTo>
                <a:lnTo>
                  <a:pt x="1425" y="372"/>
                </a:lnTo>
                <a:lnTo>
                  <a:pt x="1301" y="366"/>
                </a:lnTo>
                <a:lnTo>
                  <a:pt x="1182" y="358"/>
                </a:lnTo>
                <a:lnTo>
                  <a:pt x="1060" y="348"/>
                </a:lnTo>
                <a:lnTo>
                  <a:pt x="940" y="336"/>
                </a:lnTo>
                <a:lnTo>
                  <a:pt x="820" y="324"/>
                </a:lnTo>
                <a:lnTo>
                  <a:pt x="702" y="310"/>
                </a:lnTo>
                <a:lnTo>
                  <a:pt x="582" y="294"/>
                </a:lnTo>
                <a:lnTo>
                  <a:pt x="464" y="278"/>
                </a:lnTo>
                <a:lnTo>
                  <a:pt x="348" y="258"/>
                </a:lnTo>
                <a:lnTo>
                  <a:pt x="230" y="238"/>
                </a:lnTo>
                <a:lnTo>
                  <a:pt x="116" y="216"/>
                </a:lnTo>
                <a:lnTo>
                  <a:pt x="0" y="192"/>
                </a:lnTo>
                <a:lnTo>
                  <a:pt x="0" y="2561"/>
                </a:lnTo>
                <a:close/>
              </a:path>
            </a:pathLst>
          </a:custGeom>
          <a:solidFill>
            <a:schemeClr val="bg1"/>
          </a:solidFill>
          <a:ln w="3175">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 name="Titel 1"/>
          <p:cNvSpPr>
            <a:spLocks noGrp="1"/>
          </p:cNvSpPr>
          <p:nvPr>
            <p:ph type="ctrTitle" hasCustomPrompt="1"/>
          </p:nvPr>
        </p:nvSpPr>
        <p:spPr>
          <a:xfrm>
            <a:off x="542926" y="3885667"/>
            <a:ext cx="9968196" cy="768263"/>
          </a:xfrm>
        </p:spPr>
        <p:txBody>
          <a:bodyPr/>
          <a:lstStyle>
            <a:lvl1pPr>
              <a:defRPr sz="3200" baseline="0">
                <a:solidFill>
                  <a:schemeClr val="tx2"/>
                </a:solidFill>
              </a:defRPr>
            </a:lvl1pPr>
          </a:lstStyle>
          <a:p>
            <a:r>
              <a:rPr lang="de-DE" dirty="0"/>
              <a:t>Variante ohne geeignetes Bildmaterial 32pt</a:t>
            </a:r>
          </a:p>
        </p:txBody>
      </p:sp>
      <p:sp>
        <p:nvSpPr>
          <p:cNvPr id="3" name="Untertitel 2"/>
          <p:cNvSpPr>
            <a:spLocks noGrp="1"/>
          </p:cNvSpPr>
          <p:nvPr>
            <p:ph type="subTitle" idx="1" hasCustomPrompt="1"/>
          </p:nvPr>
        </p:nvSpPr>
        <p:spPr>
          <a:xfrm>
            <a:off x="542925" y="4725938"/>
            <a:ext cx="7184250"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7" name="Datumsplatzhalter 6"/>
          <p:cNvSpPr>
            <a:spLocks noGrp="1"/>
          </p:cNvSpPr>
          <p:nvPr>
            <p:ph type="dt" sz="half" idx="11"/>
          </p:nvPr>
        </p:nvSpPr>
        <p:spPr/>
        <p:txBody>
          <a:bodyPr/>
          <a:lstStyle/>
          <a:p>
            <a:fld id="{26D992AB-57FD-42C0-B6E1-4C2E01FE86A5}"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660583813"/>
      </p:ext>
    </p:extLst>
  </p:cSld>
  <p:clrMapOvr>
    <a:masterClrMapping/>
  </p:clrMapOvr>
  <p:hf hdr="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Zwischenfolie Toner sparen">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240"/>
            <a:ext cx="12192621" cy="6858348"/>
          </a:xfrm>
          <a:prstGeom prst="rect">
            <a:avLst/>
          </a:prstGeom>
        </p:spPr>
      </p:pic>
      <p:sp>
        <p:nvSpPr>
          <p:cNvPr id="2" name="Titel 1"/>
          <p:cNvSpPr>
            <a:spLocks noGrp="1"/>
          </p:cNvSpPr>
          <p:nvPr>
            <p:ph type="ctrTitle" hasCustomPrompt="1"/>
          </p:nvPr>
        </p:nvSpPr>
        <p:spPr>
          <a:xfrm>
            <a:off x="542926" y="3885667"/>
            <a:ext cx="10448824" cy="768263"/>
          </a:xfrm>
        </p:spPr>
        <p:txBody>
          <a:bodyPr/>
          <a:lstStyle>
            <a:lvl1pPr>
              <a:defRPr sz="3200" baseline="0">
                <a:solidFill>
                  <a:schemeClr val="tx2"/>
                </a:solidFill>
              </a:defRPr>
            </a:lvl1pPr>
          </a:lstStyle>
          <a:p>
            <a:r>
              <a:rPr lang="de-DE" dirty="0"/>
              <a:t>Variante »Toner sparen« für interne Präsentationen 32pt</a:t>
            </a:r>
          </a:p>
        </p:txBody>
      </p:sp>
      <p:sp>
        <p:nvSpPr>
          <p:cNvPr id="3" name="Untertitel 2"/>
          <p:cNvSpPr>
            <a:spLocks noGrp="1"/>
          </p:cNvSpPr>
          <p:nvPr>
            <p:ph type="subTitle" idx="1" hasCustomPrompt="1"/>
          </p:nvPr>
        </p:nvSpPr>
        <p:spPr>
          <a:xfrm>
            <a:off x="542925" y="4725938"/>
            <a:ext cx="7184250"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Hier steht ein Untertitel 20pt</a:t>
            </a:r>
          </a:p>
        </p:txBody>
      </p:sp>
      <p:sp>
        <p:nvSpPr>
          <p:cNvPr id="7" name="Datumsplatzhalter 6"/>
          <p:cNvSpPr>
            <a:spLocks noGrp="1"/>
          </p:cNvSpPr>
          <p:nvPr>
            <p:ph type="dt" sz="half" idx="11"/>
          </p:nvPr>
        </p:nvSpPr>
        <p:spPr/>
        <p:txBody>
          <a:bodyPr/>
          <a:lstStyle/>
          <a:p>
            <a:fld id="{636A7778-2055-4990-B269-7BD40E0E75C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3"/>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pic>
        <p:nvPicPr>
          <p:cNvPr id="10" name="Grafik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2775235217"/>
      </p:ext>
    </p:extLst>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Übersich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Agenda Übersicht</a:t>
            </a:r>
          </a:p>
        </p:txBody>
      </p:sp>
      <p:sp>
        <p:nvSpPr>
          <p:cNvPr id="3" name="Datumsplatzhalter 2"/>
          <p:cNvSpPr>
            <a:spLocks noGrp="1"/>
          </p:cNvSpPr>
          <p:nvPr>
            <p:ph type="dt" sz="half" idx="10"/>
          </p:nvPr>
        </p:nvSpPr>
        <p:spPr/>
        <p:txBody>
          <a:bodyPr/>
          <a:lstStyle/>
          <a:p>
            <a:fld id="{E0525390-AEDE-42FC-80DB-C8E76388644B}" type="datetime1">
              <a:rPr lang="de-DE" smtClean="0">
                <a:solidFill>
                  <a:prstClr val="black"/>
                </a:solidFill>
              </a:rPr>
              <a:pPr/>
              <a:t>01.07.2024</a:t>
            </a:fld>
            <a:endParaRPr lang="de-DE" dirty="0">
              <a:solidFill>
                <a:prstClr val="black"/>
              </a:solidFill>
            </a:endParaRPr>
          </a:p>
        </p:txBody>
      </p:sp>
      <p:sp>
        <p:nvSpPr>
          <p:cNvPr id="4" name="Fußzeilenplatzhalter 3"/>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5" name="Foliennummernplatzhalter 4"/>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0" name="Tabellenplatzhalter 9"/>
          <p:cNvSpPr>
            <a:spLocks noGrp="1"/>
          </p:cNvSpPr>
          <p:nvPr>
            <p:ph type="tbl" sz="quarter" idx="13"/>
          </p:nvPr>
        </p:nvSpPr>
        <p:spPr>
          <a:xfrm>
            <a:off x="542926" y="1221602"/>
            <a:ext cx="11087098" cy="4721999"/>
          </a:xfrm>
        </p:spPr>
        <p:txBody>
          <a:bodyPr/>
          <a:lstStyle/>
          <a:p>
            <a:r>
              <a:rPr lang="de-DE" dirty="0"/>
              <a:t>Tabelle durch Klicken auf Symbol hinzufügen</a:t>
            </a:r>
          </a:p>
        </p:txBody>
      </p:sp>
    </p:spTree>
    <p:extLst>
      <p:ext uri="{BB962C8B-B14F-4D97-AF65-F5344CB8AC3E}">
        <p14:creationId xmlns:p14="http://schemas.microsoft.com/office/powerpoint/2010/main" val="410862031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Übersich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447675"/>
            <a:ext cx="11087100" cy="581297"/>
          </a:xfrm>
        </p:spPr>
        <p:txBody>
          <a:bodyPr/>
          <a:lstStyle>
            <a:lvl1pPr>
              <a:defRPr/>
            </a:lvl1pPr>
          </a:lstStyle>
          <a:p>
            <a:r>
              <a:rPr lang="de-DE" dirty="0"/>
              <a:t>Agenda Übersicht</a:t>
            </a:r>
          </a:p>
        </p:txBody>
      </p:sp>
      <p:sp>
        <p:nvSpPr>
          <p:cNvPr id="3" name="Datumsplatzhalter 2"/>
          <p:cNvSpPr>
            <a:spLocks noGrp="1"/>
          </p:cNvSpPr>
          <p:nvPr>
            <p:ph type="dt" sz="half" idx="10"/>
          </p:nvPr>
        </p:nvSpPr>
        <p:spPr/>
        <p:txBody>
          <a:bodyPr/>
          <a:lstStyle/>
          <a:p>
            <a:fld id="{AACFF156-2B00-4BFF-BA06-D37BAF056022}" type="datetime1">
              <a:rPr lang="de-DE" smtClean="0"/>
              <a:pPr/>
              <a:t>01.07.2024</a:t>
            </a:fld>
            <a:endParaRPr lang="de-DE" dirty="0"/>
          </a:p>
        </p:txBody>
      </p:sp>
      <p:sp>
        <p:nvSpPr>
          <p:cNvPr id="4" name="Fußzeilenplatzhalter 3"/>
          <p:cNvSpPr>
            <a:spLocks noGrp="1"/>
          </p:cNvSpPr>
          <p:nvPr>
            <p:ph type="ftr" sz="quarter" idx="11"/>
          </p:nvPr>
        </p:nvSpPr>
        <p:spPr/>
        <p:txBody>
          <a:bodyPr/>
          <a:lstStyle/>
          <a:p>
            <a:r>
              <a:rPr lang="de-DE"/>
              <a:t>TÜV Rheinland Akademie GmbH</a:t>
            </a:r>
            <a:endParaRPr lang="de-DE" dirty="0"/>
          </a:p>
        </p:txBody>
      </p:sp>
      <p:sp>
        <p:nvSpPr>
          <p:cNvPr id="5" name="Foliennummernplatzhalter 4"/>
          <p:cNvSpPr>
            <a:spLocks noGrp="1"/>
          </p:cNvSpPr>
          <p:nvPr>
            <p:ph type="sldNum" sz="quarter" idx="12"/>
          </p:nvPr>
        </p:nvSpPr>
        <p:spPr/>
        <p:txBody>
          <a:bodyPr/>
          <a:lstStyle/>
          <a:p>
            <a:fld id="{4915BD61-E5D5-4E4F-ADA0-6F3448AB9FA6}" type="slidenum">
              <a:rPr lang="de-DE" smtClean="0"/>
              <a:pPr/>
              <a:t>‹Nr.›</a:t>
            </a:fld>
            <a:endParaRPr lang="de-DE" dirty="0"/>
          </a:p>
        </p:txBody>
      </p:sp>
      <p:sp>
        <p:nvSpPr>
          <p:cNvPr id="10" name="Tabellenplatzhalter 9"/>
          <p:cNvSpPr>
            <a:spLocks noGrp="1"/>
          </p:cNvSpPr>
          <p:nvPr>
            <p:ph type="tbl" sz="quarter" idx="13"/>
          </p:nvPr>
        </p:nvSpPr>
        <p:spPr>
          <a:xfrm>
            <a:off x="542926" y="1221602"/>
            <a:ext cx="11087098" cy="4721999"/>
          </a:xfrm>
        </p:spPr>
        <p:txBody>
          <a:bodyPr/>
          <a:lstStyle/>
          <a:p>
            <a:r>
              <a:rPr lang="de-DE" dirty="0"/>
              <a:t>Tabelle durch Klicken auf Symbol hinzufügen</a:t>
            </a:r>
          </a:p>
        </p:txBody>
      </p:sp>
    </p:spTree>
    <p:extLst>
      <p:ext uri="{BB962C8B-B14F-4D97-AF65-F5344CB8AC3E}">
        <p14:creationId xmlns:p14="http://schemas.microsoft.com/office/powerpoint/2010/main" val="2931333212"/>
      </p:ext>
    </p:extLst>
  </p:cSld>
  <p:clrMapOvr>
    <a:masterClrMapping/>
  </p:clrMapOvr>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Statement Folie</a:t>
            </a:r>
          </a:p>
        </p:txBody>
      </p:sp>
      <p:sp>
        <p:nvSpPr>
          <p:cNvPr id="7" name="Datumsplatzhalter 6"/>
          <p:cNvSpPr>
            <a:spLocks noGrp="1"/>
          </p:cNvSpPr>
          <p:nvPr>
            <p:ph type="dt" sz="half" idx="10"/>
          </p:nvPr>
        </p:nvSpPr>
        <p:spPr/>
        <p:txBody>
          <a:bodyPr/>
          <a:lstStyle/>
          <a:p>
            <a:fld id="{6D4111DB-1770-4D4B-A3BC-5B3C2EF2D1D6}"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2"/>
                </a:solidFill>
              </a:defRPr>
            </a:lvl1pPr>
          </a:lstStyle>
          <a:p>
            <a:pPr lvl="0"/>
            <a:r>
              <a:rPr lang="de-DE" dirty="0"/>
              <a:t>»Wer heute nicht die Lösungen der Zukunft sucht, ist morgen schon von gestern.«</a:t>
            </a:r>
          </a:p>
        </p:txBody>
      </p:sp>
    </p:spTree>
    <p:extLst>
      <p:ext uri="{BB962C8B-B14F-4D97-AF65-F5344CB8AC3E}">
        <p14:creationId xmlns:p14="http://schemas.microsoft.com/office/powerpoint/2010/main" val="3045519461"/>
      </p:ext>
    </p:extLst>
  </p:cSld>
  <p:clrMapOvr>
    <a:masterClrMapping/>
  </p:clrMapOvr>
  <p:hf hdr="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tatement Blau">
    <p:bg>
      <p:bgRef idx="1001">
        <a:schemeClr val="bg2"/>
      </p:bgRef>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Statement Folie Blau</a:t>
            </a:r>
          </a:p>
        </p:txBody>
      </p:sp>
      <p:sp>
        <p:nvSpPr>
          <p:cNvPr id="7" name="Datumsplatzhalter 6"/>
          <p:cNvSpPr>
            <a:spLocks noGrp="1"/>
          </p:cNvSpPr>
          <p:nvPr>
            <p:ph type="dt" sz="half" idx="10"/>
          </p:nvPr>
        </p:nvSpPr>
        <p:spPr/>
        <p:txBody>
          <a:bodyPr/>
          <a:lstStyle>
            <a:lvl1pPr>
              <a:defRPr>
                <a:solidFill>
                  <a:schemeClr val="tx1"/>
                </a:solidFill>
              </a:defRPr>
            </a:lvl1pPr>
          </a:lstStyle>
          <a:p>
            <a:fld id="{EAE72486-F3A2-4E30-999C-0671414E5620}" type="datetime1">
              <a:rPr lang="de-DE" smtClean="0">
                <a:solidFill>
                  <a:prstClr val="white"/>
                </a:solidFill>
              </a:rPr>
              <a:pPr/>
              <a:t>01.07.2024</a:t>
            </a:fld>
            <a:endParaRPr lang="de-DE" dirty="0">
              <a:solidFill>
                <a:prstClr val="white"/>
              </a:solidFill>
            </a:endParaRPr>
          </a:p>
        </p:txBody>
      </p:sp>
      <p:sp>
        <p:nvSpPr>
          <p:cNvPr id="8" name="Fußzeilenplatzhalter 7"/>
          <p:cNvSpPr>
            <a:spLocks noGrp="1"/>
          </p:cNvSpPr>
          <p:nvPr>
            <p:ph type="ftr" sz="quarter" idx="11"/>
          </p:nvPr>
        </p:nvSpPr>
        <p:spPr/>
        <p:txBody>
          <a:bodyPr/>
          <a:lstStyle>
            <a:lvl1pPr>
              <a:defRPr>
                <a:solidFill>
                  <a:schemeClr val="tx1"/>
                </a:solidFill>
              </a:defRPr>
            </a:lvl1pPr>
          </a:lstStyle>
          <a:p>
            <a:r>
              <a:rPr lang="de-DE">
                <a:solidFill>
                  <a:prstClr val="white"/>
                </a:solidFill>
              </a:rPr>
              <a:t>TÜV Rheinland Akademie GmbH</a:t>
            </a:r>
            <a:endParaRPr lang="de-DE" dirty="0">
              <a:solidFill>
                <a:prstClr val="white"/>
              </a:solidFill>
            </a:endParaRPr>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4915BD61-E5D5-4E4F-ADA0-6F3448AB9FA6}" type="slidenum">
              <a:rPr lang="de-DE" smtClean="0">
                <a:solidFill>
                  <a:prstClr val="white"/>
                </a:solidFill>
              </a:rPr>
              <a:pPr/>
              <a:t>‹Nr.›</a:t>
            </a:fld>
            <a:endParaRPr lang="de-DE" dirty="0">
              <a:solidFill>
                <a:prstClr val="white"/>
              </a:solidFill>
            </a:endParaRPr>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1"/>
                </a:solidFill>
              </a:defRPr>
            </a:lvl1pPr>
          </a:lstStyle>
          <a:p>
            <a:pPr lvl="0"/>
            <a:r>
              <a:rPr lang="de-DE" dirty="0"/>
              <a:t>»Wer heute nicht die Lösungen der Zukunft sucht, ist morgen schon von gestern.«</a:t>
            </a: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23073" cy="455940"/>
          </a:xfrm>
          <a:prstGeom prst="rect">
            <a:avLst/>
          </a:prstGeom>
        </p:spPr>
      </p:pic>
    </p:spTree>
    <p:extLst>
      <p:ext uri="{BB962C8B-B14F-4D97-AF65-F5344CB8AC3E}">
        <p14:creationId xmlns:p14="http://schemas.microsoft.com/office/powerpoint/2010/main" val="1140014491"/>
      </p:ext>
    </p:extLst>
  </p:cSld>
  <p:clrMapOvr>
    <a:overrideClrMapping bg1="dk1" tx1="lt1" bg2="dk2" tx2="lt2" accent1="accent1" accent2="accent2" accent3="accent3" accent4="accent4" accent5="accent5" accent6="accent6" hlink="hlink" folHlink="folHlink"/>
  </p:clrMapOvr>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Inhalt</a:t>
            </a:r>
          </a:p>
        </p:txBody>
      </p:sp>
      <p:sp>
        <p:nvSpPr>
          <p:cNvPr id="7" name="Datumsplatzhalter 6"/>
          <p:cNvSpPr>
            <a:spLocks noGrp="1"/>
          </p:cNvSpPr>
          <p:nvPr>
            <p:ph type="dt" sz="half" idx="10"/>
          </p:nvPr>
        </p:nvSpPr>
        <p:spPr/>
        <p:txBody>
          <a:bodyPr/>
          <a:lstStyle/>
          <a:p>
            <a:fld id="{E743169C-6F0C-49C2-B7B0-2DD5FDEB1F0D}"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3"/>
          </p:nvPr>
        </p:nvSpPr>
        <p:spPr>
          <a:xfrm>
            <a:off x="542926" y="1221602"/>
            <a:ext cx="11087098"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994638641"/>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Inhalt</a:t>
            </a:r>
          </a:p>
        </p:txBody>
      </p:sp>
      <p:sp>
        <p:nvSpPr>
          <p:cNvPr id="7" name="Datumsplatzhalter 6"/>
          <p:cNvSpPr>
            <a:spLocks noGrp="1"/>
          </p:cNvSpPr>
          <p:nvPr>
            <p:ph type="dt" sz="half" idx="10"/>
          </p:nvPr>
        </p:nvSpPr>
        <p:spPr/>
        <p:txBody>
          <a:bodyPr/>
          <a:lstStyle/>
          <a:p>
            <a:fld id="{FD3DAE02-921E-42C5-B3DC-E8B8E10B166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3"/>
          </p:nvPr>
        </p:nvSpPr>
        <p:spPr>
          <a:xfrm>
            <a:off x="542926" y="1221602"/>
            <a:ext cx="11087098"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Freeform 5"/>
          <p:cNvSpPr>
            <a:spLocks/>
          </p:cNvSpPr>
          <p:nvPr userDrawn="1"/>
        </p:nvSpPr>
        <p:spPr bwMode="auto">
          <a:xfrm>
            <a:off x="0" y="5130800"/>
            <a:ext cx="12189600" cy="603250"/>
          </a:xfrm>
          <a:custGeom>
            <a:avLst/>
            <a:gdLst>
              <a:gd name="T0" fmla="*/ 0 w 7677"/>
              <a:gd name="T1" fmla="*/ 189 h 380"/>
              <a:gd name="T2" fmla="*/ 234 w 7677"/>
              <a:gd name="T3" fmla="*/ 234 h 380"/>
              <a:gd name="T4" fmla="*/ 470 w 7677"/>
              <a:gd name="T5" fmla="*/ 272 h 380"/>
              <a:gd name="T6" fmla="*/ 708 w 7677"/>
              <a:gd name="T7" fmla="*/ 305 h 380"/>
              <a:gd name="T8" fmla="*/ 946 w 7677"/>
              <a:gd name="T9" fmla="*/ 331 h 380"/>
              <a:gd name="T10" fmla="*/ 1188 w 7677"/>
              <a:gd name="T11" fmla="*/ 352 h 380"/>
              <a:gd name="T12" fmla="*/ 1430 w 7677"/>
              <a:gd name="T13" fmla="*/ 368 h 380"/>
              <a:gd name="T14" fmla="*/ 1674 w 7677"/>
              <a:gd name="T15" fmla="*/ 376 h 380"/>
              <a:gd name="T16" fmla="*/ 1920 w 7677"/>
              <a:gd name="T17" fmla="*/ 380 h 380"/>
              <a:gd name="T18" fmla="*/ 2044 w 7677"/>
              <a:gd name="T19" fmla="*/ 378 h 380"/>
              <a:gd name="T20" fmla="*/ 2288 w 7677"/>
              <a:gd name="T21" fmla="*/ 372 h 380"/>
              <a:gd name="T22" fmla="*/ 2532 w 7677"/>
              <a:gd name="T23" fmla="*/ 360 h 380"/>
              <a:gd name="T24" fmla="*/ 2774 w 7677"/>
              <a:gd name="T25" fmla="*/ 343 h 380"/>
              <a:gd name="T26" fmla="*/ 3014 w 7677"/>
              <a:gd name="T27" fmla="*/ 319 h 380"/>
              <a:gd name="T28" fmla="*/ 3252 w 7677"/>
              <a:gd name="T29" fmla="*/ 289 h 380"/>
              <a:gd name="T30" fmla="*/ 3488 w 7677"/>
              <a:gd name="T31" fmla="*/ 254 h 380"/>
              <a:gd name="T32" fmla="*/ 3724 w 7677"/>
              <a:gd name="T33" fmla="*/ 213 h 380"/>
              <a:gd name="T34" fmla="*/ 3840 w 7677"/>
              <a:gd name="T35" fmla="*/ 189 h 380"/>
              <a:gd name="T36" fmla="*/ 3955 w 7677"/>
              <a:gd name="T37" fmla="*/ 167 h 380"/>
              <a:gd name="T38" fmla="*/ 4191 w 7677"/>
              <a:gd name="T39" fmla="*/ 126 h 380"/>
              <a:gd name="T40" fmla="*/ 4427 w 7677"/>
              <a:gd name="T41" fmla="*/ 91 h 380"/>
              <a:gd name="T42" fmla="*/ 4665 w 7677"/>
              <a:gd name="T43" fmla="*/ 61 h 380"/>
              <a:gd name="T44" fmla="*/ 4905 w 7677"/>
              <a:gd name="T45" fmla="*/ 37 h 380"/>
              <a:gd name="T46" fmla="*/ 5147 w 7677"/>
              <a:gd name="T47" fmla="*/ 20 h 380"/>
              <a:gd name="T48" fmla="*/ 5391 w 7677"/>
              <a:gd name="T49" fmla="*/ 6 h 380"/>
              <a:gd name="T50" fmla="*/ 5635 w 7677"/>
              <a:gd name="T51" fmla="*/ 0 h 380"/>
              <a:gd name="T52" fmla="*/ 5759 w 7677"/>
              <a:gd name="T53" fmla="*/ 0 h 380"/>
              <a:gd name="T54" fmla="*/ 6003 w 7677"/>
              <a:gd name="T55" fmla="*/ 4 h 380"/>
              <a:gd name="T56" fmla="*/ 6249 w 7677"/>
              <a:gd name="T57" fmla="*/ 12 h 380"/>
              <a:gd name="T58" fmla="*/ 6491 w 7677"/>
              <a:gd name="T59" fmla="*/ 28 h 380"/>
              <a:gd name="T60" fmla="*/ 6731 w 7677"/>
              <a:gd name="T61" fmla="*/ 47 h 380"/>
              <a:gd name="T62" fmla="*/ 6971 w 7677"/>
              <a:gd name="T63" fmla="*/ 75 h 380"/>
              <a:gd name="T64" fmla="*/ 7209 w 7677"/>
              <a:gd name="T65" fmla="*/ 108 h 380"/>
              <a:gd name="T66" fmla="*/ 7445 w 7677"/>
              <a:gd name="T67" fmla="*/ 146 h 380"/>
              <a:gd name="T68" fmla="*/ 7677 w 7677"/>
              <a:gd name="T69" fmla="*/ 18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77" h="380">
                <a:moveTo>
                  <a:pt x="0" y="189"/>
                </a:moveTo>
                <a:lnTo>
                  <a:pt x="0" y="189"/>
                </a:lnTo>
                <a:lnTo>
                  <a:pt x="118" y="213"/>
                </a:lnTo>
                <a:lnTo>
                  <a:pt x="234" y="234"/>
                </a:lnTo>
                <a:lnTo>
                  <a:pt x="352" y="254"/>
                </a:lnTo>
                <a:lnTo>
                  <a:pt x="470" y="272"/>
                </a:lnTo>
                <a:lnTo>
                  <a:pt x="588" y="289"/>
                </a:lnTo>
                <a:lnTo>
                  <a:pt x="708" y="305"/>
                </a:lnTo>
                <a:lnTo>
                  <a:pt x="826" y="319"/>
                </a:lnTo>
                <a:lnTo>
                  <a:pt x="946" y="331"/>
                </a:lnTo>
                <a:lnTo>
                  <a:pt x="1066" y="343"/>
                </a:lnTo>
                <a:lnTo>
                  <a:pt x="1188" y="352"/>
                </a:lnTo>
                <a:lnTo>
                  <a:pt x="1308" y="360"/>
                </a:lnTo>
                <a:lnTo>
                  <a:pt x="1430" y="368"/>
                </a:lnTo>
                <a:lnTo>
                  <a:pt x="1552" y="372"/>
                </a:lnTo>
                <a:lnTo>
                  <a:pt x="1674" y="376"/>
                </a:lnTo>
                <a:lnTo>
                  <a:pt x="1798" y="378"/>
                </a:lnTo>
                <a:lnTo>
                  <a:pt x="1920" y="380"/>
                </a:lnTo>
                <a:lnTo>
                  <a:pt x="1920" y="380"/>
                </a:lnTo>
                <a:lnTo>
                  <a:pt x="2044" y="378"/>
                </a:lnTo>
                <a:lnTo>
                  <a:pt x="2166" y="376"/>
                </a:lnTo>
                <a:lnTo>
                  <a:pt x="2288" y="372"/>
                </a:lnTo>
                <a:lnTo>
                  <a:pt x="2410" y="368"/>
                </a:lnTo>
                <a:lnTo>
                  <a:pt x="2532" y="360"/>
                </a:lnTo>
                <a:lnTo>
                  <a:pt x="2652" y="352"/>
                </a:lnTo>
                <a:lnTo>
                  <a:pt x="2774" y="343"/>
                </a:lnTo>
                <a:lnTo>
                  <a:pt x="2894" y="331"/>
                </a:lnTo>
                <a:lnTo>
                  <a:pt x="3014" y="319"/>
                </a:lnTo>
                <a:lnTo>
                  <a:pt x="3132" y="305"/>
                </a:lnTo>
                <a:lnTo>
                  <a:pt x="3252" y="289"/>
                </a:lnTo>
                <a:lnTo>
                  <a:pt x="3370" y="272"/>
                </a:lnTo>
                <a:lnTo>
                  <a:pt x="3488" y="254"/>
                </a:lnTo>
                <a:lnTo>
                  <a:pt x="3606" y="234"/>
                </a:lnTo>
                <a:lnTo>
                  <a:pt x="3724" y="213"/>
                </a:lnTo>
                <a:lnTo>
                  <a:pt x="3840" y="189"/>
                </a:lnTo>
                <a:lnTo>
                  <a:pt x="3840" y="189"/>
                </a:lnTo>
                <a:lnTo>
                  <a:pt x="3840" y="189"/>
                </a:lnTo>
                <a:lnTo>
                  <a:pt x="3955" y="167"/>
                </a:lnTo>
                <a:lnTo>
                  <a:pt x="4073" y="146"/>
                </a:lnTo>
                <a:lnTo>
                  <a:pt x="4191" y="126"/>
                </a:lnTo>
                <a:lnTo>
                  <a:pt x="4309" y="108"/>
                </a:lnTo>
                <a:lnTo>
                  <a:pt x="4427" y="91"/>
                </a:lnTo>
                <a:lnTo>
                  <a:pt x="4545" y="75"/>
                </a:lnTo>
                <a:lnTo>
                  <a:pt x="4665" y="61"/>
                </a:lnTo>
                <a:lnTo>
                  <a:pt x="4785" y="47"/>
                </a:lnTo>
                <a:lnTo>
                  <a:pt x="4905" y="37"/>
                </a:lnTo>
                <a:lnTo>
                  <a:pt x="5025" y="28"/>
                </a:lnTo>
                <a:lnTo>
                  <a:pt x="5147" y="20"/>
                </a:lnTo>
                <a:lnTo>
                  <a:pt x="5269" y="12"/>
                </a:lnTo>
                <a:lnTo>
                  <a:pt x="5391" y="6"/>
                </a:lnTo>
                <a:lnTo>
                  <a:pt x="5513" y="4"/>
                </a:lnTo>
                <a:lnTo>
                  <a:pt x="5635" y="0"/>
                </a:lnTo>
                <a:lnTo>
                  <a:pt x="5759" y="0"/>
                </a:lnTo>
                <a:lnTo>
                  <a:pt x="5759" y="0"/>
                </a:lnTo>
                <a:lnTo>
                  <a:pt x="5881" y="0"/>
                </a:lnTo>
                <a:lnTo>
                  <a:pt x="6003" y="4"/>
                </a:lnTo>
                <a:lnTo>
                  <a:pt x="6127" y="6"/>
                </a:lnTo>
                <a:lnTo>
                  <a:pt x="6249" y="12"/>
                </a:lnTo>
                <a:lnTo>
                  <a:pt x="6369" y="20"/>
                </a:lnTo>
                <a:lnTo>
                  <a:pt x="6491" y="28"/>
                </a:lnTo>
                <a:lnTo>
                  <a:pt x="6611" y="37"/>
                </a:lnTo>
                <a:lnTo>
                  <a:pt x="6731" y="47"/>
                </a:lnTo>
                <a:lnTo>
                  <a:pt x="6851" y="61"/>
                </a:lnTo>
                <a:lnTo>
                  <a:pt x="6971" y="75"/>
                </a:lnTo>
                <a:lnTo>
                  <a:pt x="7089" y="91"/>
                </a:lnTo>
                <a:lnTo>
                  <a:pt x="7209" y="108"/>
                </a:lnTo>
                <a:lnTo>
                  <a:pt x="7327" y="126"/>
                </a:lnTo>
                <a:lnTo>
                  <a:pt x="7445" y="146"/>
                </a:lnTo>
                <a:lnTo>
                  <a:pt x="7561" y="167"/>
                </a:lnTo>
                <a:lnTo>
                  <a:pt x="7677" y="189"/>
                </a:lnTo>
              </a:path>
            </a:pathLst>
          </a:custGeom>
          <a:noFill/>
          <a:ln w="63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Tree>
    <p:extLst>
      <p:ext uri="{BB962C8B-B14F-4D97-AF65-F5344CB8AC3E}">
        <p14:creationId xmlns:p14="http://schemas.microsoft.com/office/powerpoint/2010/main" val="3117709609"/>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spaltig nur 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1-spaltig, nur Foto</a:t>
            </a:r>
          </a:p>
        </p:txBody>
      </p:sp>
      <p:sp>
        <p:nvSpPr>
          <p:cNvPr id="7" name="Datumsplatzhalter 6"/>
          <p:cNvSpPr>
            <a:spLocks noGrp="1"/>
          </p:cNvSpPr>
          <p:nvPr>
            <p:ph type="dt" sz="half" idx="10"/>
          </p:nvPr>
        </p:nvSpPr>
        <p:spPr/>
        <p:txBody>
          <a:bodyPr/>
          <a:lstStyle/>
          <a:p>
            <a:fld id="{21511F1B-41D0-44ED-A8EF-B83F273A581F}"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Bildplatzhalter 2"/>
          <p:cNvSpPr>
            <a:spLocks noGrp="1"/>
          </p:cNvSpPr>
          <p:nvPr>
            <p:ph type="pic" sz="quarter" idx="13"/>
          </p:nvPr>
        </p:nvSpPr>
        <p:spPr>
          <a:xfrm>
            <a:off x="542926" y="1221602"/>
            <a:ext cx="11087098" cy="4721999"/>
          </a:xfrm>
        </p:spPr>
        <p:txBody>
          <a:bodyPr tIns="720000" anchor="ctr"/>
          <a:lstStyle>
            <a:lvl1pPr marL="0" indent="0" algn="ctr">
              <a:buNone/>
              <a:defRPr sz="1200"/>
            </a:lvl1pPr>
          </a:lstStyle>
          <a:p>
            <a:r>
              <a:rPr lang="de-DE" dirty="0"/>
              <a:t>Bild durch Klicken auf Symbol hinzufügen</a:t>
            </a:r>
          </a:p>
        </p:txBody>
      </p:sp>
    </p:spTree>
    <p:extLst>
      <p:ext uri="{BB962C8B-B14F-4D97-AF65-F5344CB8AC3E}">
        <p14:creationId xmlns:p14="http://schemas.microsoft.com/office/powerpoint/2010/main" val="3550585191"/>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2-spaltig, Text/Foto/Diagramm</a:t>
            </a:r>
          </a:p>
        </p:txBody>
      </p:sp>
      <p:sp>
        <p:nvSpPr>
          <p:cNvPr id="7" name="Datumsplatzhalter 6"/>
          <p:cNvSpPr>
            <a:spLocks noGrp="1"/>
          </p:cNvSpPr>
          <p:nvPr>
            <p:ph type="dt" sz="half" idx="10"/>
          </p:nvPr>
        </p:nvSpPr>
        <p:spPr/>
        <p:txBody>
          <a:bodyPr/>
          <a:lstStyle/>
          <a:p>
            <a:fld id="{3A2F48F5-90DD-44FA-8643-96E51D5A61E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1221602"/>
            <a:ext cx="5441800" cy="4721999"/>
          </a:xfrm>
        </p:spPr>
        <p:txBody>
          <a:bodyPr/>
          <a:lstStyle>
            <a:lvl1pPr>
              <a:defRPr sz="1800"/>
            </a:lvl1pPr>
            <a:lvl2pPr>
              <a:defRPr sz="1800"/>
            </a:lvl2pPr>
            <a:lvl3pPr>
              <a:defRPr sz="1800"/>
            </a:lvl3pPr>
            <a:lvl4pPr>
              <a:defRPr sz="1800"/>
            </a:lvl4pPr>
            <a:lvl5pPr>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77453298"/>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3-spaltig, Text/Foto/Diagramm</a:t>
            </a:r>
          </a:p>
        </p:txBody>
      </p:sp>
      <p:sp>
        <p:nvSpPr>
          <p:cNvPr id="7" name="Datumsplatzhalter 6"/>
          <p:cNvSpPr>
            <a:spLocks noGrp="1"/>
          </p:cNvSpPr>
          <p:nvPr>
            <p:ph type="dt" sz="half" idx="10"/>
          </p:nvPr>
        </p:nvSpPr>
        <p:spPr/>
        <p:txBody>
          <a:bodyPr/>
          <a:lstStyle/>
          <a:p>
            <a:fld id="{431C0C22-2B3D-4D5A-AC60-F1B7B4BC456B}"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17"/>
          </p:nvPr>
        </p:nvSpPr>
        <p:spPr>
          <a:xfrm>
            <a:off x="4311769"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979222613"/>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Text/Foto/Diagramm</a:t>
            </a:r>
          </a:p>
        </p:txBody>
      </p:sp>
      <p:sp>
        <p:nvSpPr>
          <p:cNvPr id="7" name="Datumsplatzhalter 6"/>
          <p:cNvSpPr>
            <a:spLocks noGrp="1"/>
          </p:cNvSpPr>
          <p:nvPr>
            <p:ph type="dt" sz="half" idx="10"/>
          </p:nvPr>
        </p:nvSpPr>
        <p:spPr/>
        <p:txBody>
          <a:bodyPr/>
          <a:lstStyle/>
          <a:p>
            <a:fld id="{F987546B-12CB-431B-BEAE-0041DD5F306C}"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Inhaltsplatzhalter 2"/>
          <p:cNvSpPr>
            <a:spLocks noGrp="1"/>
          </p:cNvSpPr>
          <p:nvPr>
            <p:ph sz="quarter" idx="18"/>
          </p:nvPr>
        </p:nvSpPr>
        <p:spPr>
          <a:xfrm>
            <a:off x="3373527"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 name="Inhaltsplatzhalter 2"/>
          <p:cNvSpPr>
            <a:spLocks noGrp="1"/>
          </p:cNvSpPr>
          <p:nvPr>
            <p:ph sz="quarter" idx="19"/>
          </p:nvPr>
        </p:nvSpPr>
        <p:spPr>
          <a:xfrm>
            <a:off x="6199199"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Inhaltsplatzhalter 2"/>
          <p:cNvSpPr>
            <a:spLocks noGrp="1"/>
          </p:cNvSpPr>
          <p:nvPr>
            <p:ph sz="quarter" idx="20"/>
          </p:nvPr>
        </p:nvSpPr>
        <p:spPr>
          <a:xfrm>
            <a:off x="9020025" y="1221602"/>
            <a:ext cx="26100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42918920"/>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4-spaltig">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C5CEF26-7008-46C2-9DA5-3303C60C3B2F}"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2350790" y="2039312"/>
            <a:ext cx="2610000"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Inhaltsplatzhalter 2"/>
          <p:cNvSpPr>
            <a:spLocks noGrp="1"/>
          </p:cNvSpPr>
          <p:nvPr>
            <p:ph sz="quarter" idx="18"/>
          </p:nvPr>
        </p:nvSpPr>
        <p:spPr>
          <a:xfrm>
            <a:off x="526983" y="2039312"/>
            <a:ext cx="1735200"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a:t>
            </a:r>
            <a:r>
              <a:rPr lang="de-DE" dirty="0" err="1"/>
              <a:t>Eene</a:t>
            </a:r>
            <a:endParaRPr lang="de-DE" dirty="0"/>
          </a:p>
        </p:txBody>
      </p:sp>
      <p:sp>
        <p:nvSpPr>
          <p:cNvPr id="19" name="Inhaltsplatzhalter 2"/>
          <p:cNvSpPr>
            <a:spLocks noGrp="1"/>
          </p:cNvSpPr>
          <p:nvPr>
            <p:ph sz="quarter" idx="19"/>
          </p:nvPr>
        </p:nvSpPr>
        <p:spPr>
          <a:xfrm>
            <a:off x="5040000" y="2039312"/>
            <a:ext cx="3143438"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Inhaltsplatzhalter 2"/>
          <p:cNvSpPr>
            <a:spLocks noGrp="1"/>
          </p:cNvSpPr>
          <p:nvPr>
            <p:ph sz="quarter" idx="20"/>
          </p:nvPr>
        </p:nvSpPr>
        <p:spPr>
          <a:xfrm>
            <a:off x="8327454" y="2039312"/>
            <a:ext cx="3312096"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Key </a:t>
            </a:r>
            <a:r>
              <a:rPr lang="de-DE" dirty="0" err="1"/>
              <a:t>facts</a:t>
            </a:r>
            <a:r>
              <a:rPr lang="de-DE" dirty="0"/>
              <a:t> 1</a:t>
            </a:r>
          </a:p>
        </p:txBody>
      </p:sp>
    </p:spTree>
    <p:extLst>
      <p:ext uri="{BB962C8B-B14F-4D97-AF65-F5344CB8AC3E}">
        <p14:creationId xmlns:p14="http://schemas.microsoft.com/office/powerpoint/2010/main" val="1653601400"/>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4-spaltig">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7E03ED7-3629-4C92-9DCA-013E1C135BEE}"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8" name="Inhaltsplatzhalter 2"/>
          <p:cNvSpPr>
            <a:spLocks noGrp="1"/>
          </p:cNvSpPr>
          <p:nvPr>
            <p:ph sz="quarter" idx="18"/>
          </p:nvPr>
        </p:nvSpPr>
        <p:spPr>
          <a:xfrm>
            <a:off x="3407079" y="2039312"/>
            <a:ext cx="2615896"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a:t>
            </a:r>
            <a:r>
              <a:rPr lang="de-DE" dirty="0" err="1"/>
              <a:t>Eene</a:t>
            </a:r>
            <a:endParaRPr lang="de-DE" dirty="0"/>
          </a:p>
        </p:txBody>
      </p:sp>
      <p:sp>
        <p:nvSpPr>
          <p:cNvPr id="19" name="Inhaltsplatzhalter 2"/>
          <p:cNvSpPr>
            <a:spLocks noGrp="1"/>
          </p:cNvSpPr>
          <p:nvPr>
            <p:ph sz="quarter" idx="19"/>
          </p:nvPr>
        </p:nvSpPr>
        <p:spPr>
          <a:xfrm>
            <a:off x="549275" y="2050108"/>
            <a:ext cx="2748935"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Titel 6"/>
          <p:cNvSpPr txBox="1">
            <a:spLocks/>
          </p:cNvSpPr>
          <p:nvPr userDrawn="1"/>
        </p:nvSpPr>
        <p:spPr>
          <a:xfrm>
            <a:off x="550863" y="1268413"/>
            <a:ext cx="1535775" cy="441622"/>
          </a:xfrm>
          <a:prstGeom prst="rect">
            <a:avLst/>
          </a:prstGeom>
        </p:spPr>
        <p:txBody>
          <a:bodyPr vert="horz" lIns="0" tIns="0" rIns="0" bIns="0" rtlCol="0" anchor="t" anchorCtr="0">
            <a:noAutofit/>
          </a:bodyPr>
          <a:lstStyle>
            <a:lvl1pPr>
              <a:lnSpc>
                <a:spcPts val="2200"/>
              </a:lnSpc>
              <a:spcBef>
                <a:spcPct val="20000"/>
              </a:spcBef>
              <a:buClr>
                <a:schemeClr val="tx2"/>
              </a:buClr>
              <a:buFont typeface="Wingdings" panose="05000000000000000000" pitchFamily="2" charset="2"/>
              <a:buNone/>
              <a:defRPr>
                <a:solidFill>
                  <a:schemeClr val="tx2"/>
                </a:solidFill>
              </a:defRPr>
            </a:lvl1pPr>
          </a:lstStyle>
          <a:p>
            <a:pPr>
              <a:buClr>
                <a:srgbClr val="0071B9"/>
              </a:buClr>
            </a:pPr>
            <a:r>
              <a:rPr lang="de-DE" dirty="0">
                <a:solidFill>
                  <a:srgbClr val="0071B9"/>
                </a:solidFill>
              </a:rPr>
              <a:t>Eckdaten</a:t>
            </a:r>
          </a:p>
        </p:txBody>
      </p:sp>
      <p:sp>
        <p:nvSpPr>
          <p:cNvPr id="2" name="Titel 1"/>
          <p:cNvSpPr>
            <a:spLocks noGrp="1"/>
          </p:cNvSpPr>
          <p:nvPr>
            <p:ph type="title" hasCustomPrompt="1"/>
          </p:nvPr>
        </p:nvSpPr>
        <p:spPr/>
        <p:txBody>
          <a:bodyPr vert="horz" lIns="0" tIns="0" rIns="0" bIns="0" rtlCol="0" anchor="t" anchorCtr="0">
            <a:noAutofit/>
          </a:bodyPr>
          <a:lstStyle>
            <a:lvl1pPr>
              <a:defRPr lang="de-DE" dirty="0"/>
            </a:lvl1pPr>
          </a:lstStyle>
          <a:p>
            <a:pPr lvl="0">
              <a:lnSpc>
                <a:spcPts val="2200"/>
              </a:lnSpc>
              <a:spcBef>
                <a:spcPct val="20000"/>
              </a:spcBef>
              <a:buClr>
                <a:schemeClr val="tx2"/>
              </a:buClr>
              <a:buFont typeface="Wingdings" panose="05000000000000000000" pitchFamily="2" charset="2"/>
            </a:pPr>
            <a:r>
              <a:rPr lang="de-DE" dirty="0"/>
              <a:t>4-spaltig, </a:t>
            </a:r>
            <a:r>
              <a:rPr lang="de-DE" dirty="0" err="1"/>
              <a:t>key</a:t>
            </a:r>
            <a:r>
              <a:rPr lang="de-DE" dirty="0"/>
              <a:t> </a:t>
            </a:r>
            <a:r>
              <a:rPr lang="de-DE" dirty="0" err="1"/>
              <a:t>facts</a:t>
            </a:r>
            <a:r>
              <a:rPr lang="de-DE" dirty="0"/>
              <a:t> 2</a:t>
            </a:r>
          </a:p>
        </p:txBody>
      </p:sp>
      <p:sp>
        <p:nvSpPr>
          <p:cNvPr id="14" name="Inhaltsplatzhalter 2"/>
          <p:cNvSpPr>
            <a:spLocks noGrp="1"/>
          </p:cNvSpPr>
          <p:nvPr>
            <p:ph sz="quarter" idx="14"/>
          </p:nvPr>
        </p:nvSpPr>
        <p:spPr>
          <a:xfrm>
            <a:off x="6455246" y="2039313"/>
            <a:ext cx="5184304" cy="345626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0176758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baseline="0"/>
            </a:lvl1pPr>
          </a:lstStyle>
          <a:p>
            <a:r>
              <a:rPr lang="de-DE" dirty="0"/>
              <a:t>Statement Folie</a:t>
            </a:r>
          </a:p>
        </p:txBody>
      </p:sp>
      <p:sp>
        <p:nvSpPr>
          <p:cNvPr id="7" name="Datumsplatzhalter 6"/>
          <p:cNvSpPr>
            <a:spLocks noGrp="1"/>
          </p:cNvSpPr>
          <p:nvPr>
            <p:ph type="dt" sz="half" idx="10"/>
          </p:nvPr>
        </p:nvSpPr>
        <p:spPr/>
        <p:txBody>
          <a:bodyPr/>
          <a:lstStyle/>
          <a:p>
            <a:fld id="{24DC8CBB-26B0-4A05-9920-6D1F1B8C1A23}" type="datetime1">
              <a:rPr lang="de-DE" smtClean="0"/>
              <a:pPr/>
              <a:t>01.07.2024</a:t>
            </a:fld>
            <a:endParaRPr lang="de-DE" dirty="0"/>
          </a:p>
        </p:txBody>
      </p:sp>
      <p:sp>
        <p:nvSpPr>
          <p:cNvPr id="8" name="Fußzeilenplatzhalter 7"/>
          <p:cNvSpPr>
            <a:spLocks noGrp="1"/>
          </p:cNvSpPr>
          <p:nvPr>
            <p:ph type="ftr" sz="quarter" idx="11"/>
          </p:nvPr>
        </p:nvSpPr>
        <p:spPr/>
        <p:txBody>
          <a:bodyPr/>
          <a:lstStyle/>
          <a:p>
            <a:r>
              <a:rPr lang="de-DE"/>
              <a:t>TÜV Rheinland Akademie GmbH</a:t>
            </a:r>
            <a:endParaRPr lang="de-DE" dirty="0"/>
          </a:p>
        </p:txBody>
      </p:sp>
      <p:sp>
        <p:nvSpPr>
          <p:cNvPr id="9" name="Foliennummernplatzhalter 8"/>
          <p:cNvSpPr>
            <a:spLocks noGrp="1"/>
          </p:cNvSpPr>
          <p:nvPr>
            <p:ph type="sldNum" sz="quarter" idx="12"/>
          </p:nvPr>
        </p:nvSpPr>
        <p:spPr/>
        <p:txBody>
          <a:bodyPr/>
          <a:lstStyle/>
          <a:p>
            <a:fld id="{4915BD61-E5D5-4E4F-ADA0-6F3448AB9FA6}" type="slidenum">
              <a:rPr lang="de-DE" smtClean="0"/>
              <a:pPr/>
              <a:t>‹Nr.›</a:t>
            </a:fld>
            <a:endParaRPr lang="de-DE" dirty="0"/>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2"/>
                </a:solidFill>
              </a:defRPr>
            </a:lvl1pPr>
          </a:lstStyle>
          <a:p>
            <a:pPr lvl="0"/>
            <a:r>
              <a:rPr lang="de-DE" dirty="0"/>
              <a:t>»Wer heute nicht die Lösungen der Zukunft sucht, ist morgen schon von gestern.«</a:t>
            </a:r>
          </a:p>
        </p:txBody>
      </p:sp>
    </p:spTree>
    <p:extLst>
      <p:ext uri="{BB962C8B-B14F-4D97-AF65-F5344CB8AC3E}">
        <p14:creationId xmlns:p14="http://schemas.microsoft.com/office/powerpoint/2010/main" val="2163954403"/>
      </p:ext>
    </p:extLst>
  </p:cSld>
  <p:clrMapOvr>
    <a:masterClrMapping/>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spaltig, 2 Zeil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4-spaltig, Text/Foto/Diagramm</a:t>
            </a:r>
          </a:p>
        </p:txBody>
      </p:sp>
      <p:sp>
        <p:nvSpPr>
          <p:cNvPr id="7" name="Datumsplatzhalter 6"/>
          <p:cNvSpPr>
            <a:spLocks noGrp="1"/>
          </p:cNvSpPr>
          <p:nvPr>
            <p:ph type="dt" sz="half" idx="10"/>
          </p:nvPr>
        </p:nvSpPr>
        <p:spPr/>
        <p:txBody>
          <a:bodyPr/>
          <a:lstStyle/>
          <a:p>
            <a:fld id="{14A80DB8-7603-4AF4-9603-7C97038AAEDD}"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21"/>
          </p:nvPr>
        </p:nvSpPr>
        <p:spPr>
          <a:xfrm>
            <a:off x="5429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22"/>
          </p:nvPr>
        </p:nvSpPr>
        <p:spPr>
          <a:xfrm>
            <a:off x="3373526"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23"/>
          </p:nvPr>
        </p:nvSpPr>
        <p:spPr>
          <a:xfrm>
            <a:off x="3373526"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24"/>
          </p:nvPr>
        </p:nvSpPr>
        <p:spPr>
          <a:xfrm>
            <a:off x="9020025"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25"/>
          </p:nvPr>
        </p:nvSpPr>
        <p:spPr>
          <a:xfrm>
            <a:off x="9020025"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p:cNvSpPr>
            <a:spLocks noGrp="1"/>
          </p:cNvSpPr>
          <p:nvPr>
            <p:ph sz="quarter" idx="26"/>
          </p:nvPr>
        </p:nvSpPr>
        <p:spPr>
          <a:xfrm>
            <a:off x="6199199" y="1221602"/>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Inhaltsplatzhalter 2"/>
          <p:cNvSpPr>
            <a:spLocks noGrp="1"/>
          </p:cNvSpPr>
          <p:nvPr>
            <p:ph sz="quarter" idx="27"/>
          </p:nvPr>
        </p:nvSpPr>
        <p:spPr>
          <a:xfrm>
            <a:off x="6199199" y="3690000"/>
            <a:ext cx="2610000" cy="22536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245801346"/>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spalti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6-spaltig, Text/Foto/Diagramm</a:t>
            </a:r>
          </a:p>
        </p:txBody>
      </p:sp>
      <p:sp>
        <p:nvSpPr>
          <p:cNvPr id="7" name="Datumsplatzhalter 6"/>
          <p:cNvSpPr>
            <a:spLocks noGrp="1"/>
          </p:cNvSpPr>
          <p:nvPr>
            <p:ph type="dt" sz="half" idx="10"/>
          </p:nvPr>
        </p:nvSpPr>
        <p:spPr/>
        <p:txBody>
          <a:bodyPr/>
          <a:lstStyle/>
          <a:p>
            <a:fld id="{1E51247B-6944-4CF4-B0C8-0DCC8C843AA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542926"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2427599"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quarter" idx="16"/>
          </p:nvPr>
        </p:nvSpPr>
        <p:spPr>
          <a:xfrm>
            <a:off x="4312273"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Inhaltsplatzhalter 2"/>
          <p:cNvSpPr>
            <a:spLocks noGrp="1"/>
          </p:cNvSpPr>
          <p:nvPr>
            <p:ph sz="quarter" idx="17"/>
          </p:nvPr>
        </p:nvSpPr>
        <p:spPr>
          <a:xfrm>
            <a:off x="6196947"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2"/>
          <p:cNvSpPr>
            <a:spLocks noGrp="1"/>
          </p:cNvSpPr>
          <p:nvPr>
            <p:ph sz="quarter" idx="18"/>
          </p:nvPr>
        </p:nvSpPr>
        <p:spPr>
          <a:xfrm>
            <a:off x="8081621"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p:cNvSpPr>
            <a:spLocks noGrp="1"/>
          </p:cNvSpPr>
          <p:nvPr>
            <p:ph sz="quarter" idx="19"/>
          </p:nvPr>
        </p:nvSpPr>
        <p:spPr>
          <a:xfrm>
            <a:off x="9959625" y="1221602"/>
            <a:ext cx="16704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52126533"/>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2-spaltig, Foto/Inhalt</a:t>
            </a:r>
          </a:p>
        </p:txBody>
      </p:sp>
      <p:sp>
        <p:nvSpPr>
          <p:cNvPr id="7" name="Datumsplatzhalter 6"/>
          <p:cNvSpPr>
            <a:spLocks noGrp="1"/>
          </p:cNvSpPr>
          <p:nvPr>
            <p:ph type="dt" sz="half" idx="10"/>
          </p:nvPr>
        </p:nvSpPr>
        <p:spPr/>
        <p:txBody>
          <a:bodyPr/>
          <a:lstStyle/>
          <a:p>
            <a:fld id="{E429987B-E547-43AC-B6B8-8A0C27F28FCB}"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1221602"/>
            <a:ext cx="5443200" cy="4721999"/>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5" hasCustomPrompt="1"/>
          </p:nvPr>
        </p:nvSpPr>
        <p:spPr>
          <a:xfrm>
            <a:off x="542926" y="1221602"/>
            <a:ext cx="5441800" cy="472199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1978874064"/>
      </p:ext>
    </p:extLst>
  </p:cSld>
  <p:clrMapOvr>
    <a:masterClrMapping/>
  </p:clrMapOvr>
  <p:hf hdr="0"/>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spaltig, ½, Text/Foto">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2-spaltig, ½, Text/Foto</a:t>
            </a:r>
          </a:p>
        </p:txBody>
      </p:sp>
      <p:sp>
        <p:nvSpPr>
          <p:cNvPr id="7" name="Datumsplatzhalter 6"/>
          <p:cNvSpPr>
            <a:spLocks noGrp="1"/>
          </p:cNvSpPr>
          <p:nvPr>
            <p:ph type="dt" sz="half" idx="10"/>
          </p:nvPr>
        </p:nvSpPr>
        <p:spPr/>
        <p:txBody>
          <a:bodyPr/>
          <a:lstStyle/>
          <a:p>
            <a:fld id="{8E82B83A-E9E4-465C-A0C8-9BD3AD0C8DC7}"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p:nvPr>
        </p:nvSpPr>
        <p:spPr>
          <a:xfrm>
            <a:off x="6186825" y="3735288"/>
            <a:ext cx="54432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quarter" idx="15"/>
          </p:nvPr>
        </p:nvSpPr>
        <p:spPr>
          <a:xfrm>
            <a:off x="542926" y="3735288"/>
            <a:ext cx="5441800" cy="2208312"/>
          </a:xfrm>
        </p:spPr>
        <p:txBody>
          <a:bodyPr/>
          <a:lstStyle>
            <a:lvl1pPr>
              <a:defRPr sz="18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6" hasCustomPrompt="1"/>
          </p:nvPr>
        </p:nvSpPr>
        <p:spPr>
          <a:xfrm>
            <a:off x="542926" y="1221602"/>
            <a:ext cx="5441800" cy="2347429"/>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1" name="Picture Placeholder 10"/>
          <p:cNvSpPr>
            <a:spLocks noGrp="1"/>
          </p:cNvSpPr>
          <p:nvPr>
            <p:ph type="pic" sz="quarter" idx="17" hasCustomPrompt="1"/>
          </p:nvPr>
        </p:nvSpPr>
        <p:spPr>
          <a:xfrm>
            <a:off x="6186825" y="1221602"/>
            <a:ext cx="5443200" cy="2338897"/>
          </a:xfrm>
        </p:spPr>
        <p:txBody>
          <a:bodyPr tIns="72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p:txBody>
      </p:sp>
    </p:spTree>
    <p:extLst>
      <p:ext uri="{BB962C8B-B14F-4D97-AF65-F5344CB8AC3E}">
        <p14:creationId xmlns:p14="http://schemas.microsoft.com/office/powerpoint/2010/main" val="2606964462"/>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spaltig, Foto/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6-spaltig, Foto/Inhalt</a:t>
            </a:r>
          </a:p>
        </p:txBody>
      </p:sp>
      <p:sp>
        <p:nvSpPr>
          <p:cNvPr id="7" name="Datumsplatzhalter 6"/>
          <p:cNvSpPr>
            <a:spLocks noGrp="1"/>
          </p:cNvSpPr>
          <p:nvPr>
            <p:ph type="dt" sz="half" idx="10"/>
          </p:nvPr>
        </p:nvSpPr>
        <p:spPr/>
        <p:txBody>
          <a:bodyPr/>
          <a:lstStyle/>
          <a:p>
            <a:fld id="{DCF9DDF5-3A6B-47D1-B712-577B830959D2}"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3" name="Inhaltsplatzhalter 2"/>
          <p:cNvSpPr>
            <a:spLocks noGrp="1"/>
          </p:cNvSpPr>
          <p:nvPr>
            <p:ph sz="quarter" idx="14" hasCustomPrompt="1"/>
          </p:nvPr>
        </p:nvSpPr>
        <p:spPr>
          <a:xfrm>
            <a:off x="542926"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0" name="Inhaltsplatzhalter 2"/>
          <p:cNvSpPr>
            <a:spLocks noGrp="1"/>
          </p:cNvSpPr>
          <p:nvPr>
            <p:ph sz="quarter" idx="15" hasCustomPrompt="1"/>
          </p:nvPr>
        </p:nvSpPr>
        <p:spPr>
          <a:xfrm>
            <a:off x="2427599"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1" name="Inhaltsplatzhalter 2"/>
          <p:cNvSpPr>
            <a:spLocks noGrp="1"/>
          </p:cNvSpPr>
          <p:nvPr>
            <p:ph sz="quarter" idx="16" hasCustomPrompt="1"/>
          </p:nvPr>
        </p:nvSpPr>
        <p:spPr>
          <a:xfrm>
            <a:off x="4312273"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2" name="Inhaltsplatzhalter 2"/>
          <p:cNvSpPr>
            <a:spLocks noGrp="1"/>
          </p:cNvSpPr>
          <p:nvPr>
            <p:ph sz="quarter" idx="17" hasCustomPrompt="1"/>
          </p:nvPr>
        </p:nvSpPr>
        <p:spPr>
          <a:xfrm>
            <a:off x="6196947"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3" name="Inhaltsplatzhalter 2"/>
          <p:cNvSpPr>
            <a:spLocks noGrp="1"/>
          </p:cNvSpPr>
          <p:nvPr>
            <p:ph sz="quarter" idx="18" hasCustomPrompt="1"/>
          </p:nvPr>
        </p:nvSpPr>
        <p:spPr>
          <a:xfrm>
            <a:off x="8081621"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14" name="Inhaltsplatzhalter 2"/>
          <p:cNvSpPr>
            <a:spLocks noGrp="1"/>
          </p:cNvSpPr>
          <p:nvPr>
            <p:ph sz="quarter" idx="19" hasCustomPrompt="1"/>
          </p:nvPr>
        </p:nvSpPr>
        <p:spPr>
          <a:xfrm>
            <a:off x="9959624" y="3289850"/>
            <a:ext cx="1670400" cy="2653750"/>
          </a:xfrm>
        </p:spPr>
        <p:txBody>
          <a:bodyPr/>
          <a:lstStyle/>
          <a:p>
            <a:pPr lvl="0"/>
            <a:r>
              <a:rPr lang="de-DE" dirty="0"/>
              <a:t>Textmasterformat bearbeiten</a:t>
            </a:r>
          </a:p>
          <a:p>
            <a:pPr lvl="1"/>
            <a:r>
              <a:rPr lang="de-DE" dirty="0"/>
              <a:t>Zweite Ebene</a:t>
            </a:r>
          </a:p>
          <a:p>
            <a:pPr lvl="2"/>
            <a:r>
              <a:rPr lang="de-DE" dirty="0"/>
              <a:t>Dritte Ebene</a:t>
            </a:r>
          </a:p>
        </p:txBody>
      </p:sp>
      <p:sp>
        <p:nvSpPr>
          <p:cNvPr id="4" name="Picture Placeholder 3"/>
          <p:cNvSpPr>
            <a:spLocks noGrp="1"/>
          </p:cNvSpPr>
          <p:nvPr>
            <p:ph type="pic" sz="quarter" idx="20" hasCustomPrompt="1"/>
          </p:nvPr>
        </p:nvSpPr>
        <p:spPr>
          <a:xfrm>
            <a:off x="542926"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5" name="Picture Placeholder 14"/>
          <p:cNvSpPr>
            <a:spLocks noGrp="1"/>
          </p:cNvSpPr>
          <p:nvPr>
            <p:ph type="pic" sz="quarter" idx="21" hasCustomPrompt="1"/>
          </p:nvPr>
        </p:nvSpPr>
        <p:spPr>
          <a:xfrm>
            <a:off x="2427599"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7" name="Picture Placeholder 16"/>
          <p:cNvSpPr>
            <a:spLocks noGrp="1"/>
          </p:cNvSpPr>
          <p:nvPr>
            <p:ph type="pic" sz="quarter" idx="22" hasCustomPrompt="1"/>
          </p:nvPr>
        </p:nvSpPr>
        <p:spPr>
          <a:xfrm>
            <a:off x="4312272"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19" name="Picture Placeholder 18"/>
          <p:cNvSpPr>
            <a:spLocks noGrp="1"/>
          </p:cNvSpPr>
          <p:nvPr>
            <p:ph type="pic" sz="quarter" idx="23" hasCustomPrompt="1"/>
          </p:nvPr>
        </p:nvSpPr>
        <p:spPr>
          <a:xfrm>
            <a:off x="6196947"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1" name="Picture Placeholder 20"/>
          <p:cNvSpPr>
            <a:spLocks noGrp="1"/>
          </p:cNvSpPr>
          <p:nvPr>
            <p:ph type="pic" sz="quarter" idx="24" hasCustomPrompt="1"/>
          </p:nvPr>
        </p:nvSpPr>
        <p:spPr>
          <a:xfrm>
            <a:off x="8081621"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
        <p:nvSpPr>
          <p:cNvPr id="23" name="Picture Placeholder 22"/>
          <p:cNvSpPr>
            <a:spLocks noGrp="1"/>
          </p:cNvSpPr>
          <p:nvPr>
            <p:ph type="pic" sz="quarter" idx="25" hasCustomPrompt="1"/>
          </p:nvPr>
        </p:nvSpPr>
        <p:spPr>
          <a:xfrm>
            <a:off x="9959624" y="1221602"/>
            <a:ext cx="1670401" cy="1718246"/>
          </a:xfrm>
        </p:spPr>
        <p:txBody>
          <a:bodyPr tIns="126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2923941041"/>
      </p:ext>
    </p:extLst>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3 Foto, 1/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2/3 Bild, 1/3 Inhalt</a:t>
            </a:r>
          </a:p>
        </p:txBody>
      </p:sp>
      <p:sp>
        <p:nvSpPr>
          <p:cNvPr id="7" name="Datumsplatzhalter 6"/>
          <p:cNvSpPr>
            <a:spLocks noGrp="1"/>
          </p:cNvSpPr>
          <p:nvPr>
            <p:ph type="dt" sz="half" idx="10"/>
          </p:nvPr>
        </p:nvSpPr>
        <p:spPr/>
        <p:txBody>
          <a:bodyPr/>
          <a:lstStyle/>
          <a:p>
            <a:fld id="{0ECA3B77-F7D8-4AF9-9F96-7BA3946FFE43}"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8076825" y="1221602"/>
            <a:ext cx="3553200"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Bildplatzhalter 3"/>
          <p:cNvSpPr>
            <a:spLocks noGrp="1"/>
          </p:cNvSpPr>
          <p:nvPr>
            <p:ph type="pic" sz="quarter" idx="19" hasCustomPrompt="1"/>
          </p:nvPr>
        </p:nvSpPr>
        <p:spPr>
          <a:xfrm>
            <a:off x="542925" y="1222375"/>
            <a:ext cx="7321550" cy="4721225"/>
          </a:xfrm>
        </p:spPr>
        <p:txBody>
          <a:bodyPr tIns="900000" anchor="ct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a:lvl1pPr>
          </a:lstStyle>
          <a:p>
            <a:r>
              <a:rPr lang="de-DE" dirty="0"/>
              <a:t>Bild durch Klicken auf Symbol hinzufügen</a:t>
            </a:r>
          </a:p>
          <a:p>
            <a:endParaRPr lang="de-DE" dirty="0"/>
          </a:p>
        </p:txBody>
      </p:sp>
    </p:spTree>
    <p:extLst>
      <p:ext uri="{BB962C8B-B14F-4D97-AF65-F5344CB8AC3E}">
        <p14:creationId xmlns:p14="http://schemas.microsoft.com/office/powerpoint/2010/main" val="3571835886"/>
      </p:ext>
    </p:extLst>
  </p:cSld>
  <p:clrMapOvr>
    <a:masterClrMapping/>
  </p:clrMapOvr>
  <p:hf hd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1 1/3 Foto, 2/3 Inhalt</a:t>
            </a:r>
          </a:p>
        </p:txBody>
      </p:sp>
      <p:sp>
        <p:nvSpPr>
          <p:cNvPr id="7" name="Datumsplatzhalter 6"/>
          <p:cNvSpPr>
            <a:spLocks noGrp="1"/>
          </p:cNvSpPr>
          <p:nvPr>
            <p:ph type="dt" sz="half" idx="10"/>
          </p:nvPr>
        </p:nvSpPr>
        <p:spPr/>
        <p:txBody>
          <a:bodyPr/>
          <a:lstStyle/>
          <a:p>
            <a:fld id="{1D4C72A8-E709-407B-AA21-BD2AE95D1D3A}"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4721999"/>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2464315407"/>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1/3 Foto, 2/3 Inhal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2 1/3 Foto, 2/3 Inhalt</a:t>
            </a:r>
          </a:p>
        </p:txBody>
      </p:sp>
      <p:sp>
        <p:nvSpPr>
          <p:cNvPr id="7" name="Datumsplatzhalter 6"/>
          <p:cNvSpPr>
            <a:spLocks noGrp="1"/>
          </p:cNvSpPr>
          <p:nvPr>
            <p:ph type="dt" sz="half" idx="10"/>
          </p:nvPr>
        </p:nvSpPr>
        <p:spPr/>
        <p:txBody>
          <a:bodyPr/>
          <a:lstStyle/>
          <a:p>
            <a:fld id="{28EA9C63-896A-4CC6-ACEC-2ABFC46A839D}" type="datetime1">
              <a:rPr lang="de-DE" smtClean="0">
                <a:solidFill>
                  <a:prstClr val="black"/>
                </a:solidFill>
              </a:rPr>
              <a:pPr/>
              <a:t>01.07.2024</a:t>
            </a:fld>
            <a:endParaRPr lang="de-DE" dirty="0">
              <a:solidFill>
                <a:prstClr val="black"/>
              </a:solidFill>
            </a:endParaRPr>
          </a:p>
        </p:txBody>
      </p:sp>
      <p:sp>
        <p:nvSpPr>
          <p:cNvPr id="8" name="Fußzeilenplatzhalter 7"/>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9" name="Foliennummernplatzhalter 8"/>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
        <p:nvSpPr>
          <p:cNvPr id="16" name="Inhaltsplatzhalter 2"/>
          <p:cNvSpPr>
            <a:spLocks noGrp="1"/>
          </p:cNvSpPr>
          <p:nvPr>
            <p:ph sz="quarter" idx="18"/>
          </p:nvPr>
        </p:nvSpPr>
        <p:spPr>
          <a:xfrm>
            <a:off x="4311769" y="1221602"/>
            <a:ext cx="7318256" cy="4721999"/>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Picture Placeholder 3"/>
          <p:cNvSpPr>
            <a:spLocks noGrp="1"/>
          </p:cNvSpPr>
          <p:nvPr>
            <p:ph type="pic" sz="quarter" idx="19" hasCustomPrompt="1"/>
          </p:nvPr>
        </p:nvSpPr>
        <p:spPr>
          <a:xfrm>
            <a:off x="542926" y="1221602"/>
            <a:ext cx="3553200" cy="2181002"/>
          </a:xfrm>
        </p:spPr>
        <p:txBody>
          <a:bodyPr tIns="1260000" anchor="ctr"/>
          <a:lstStyle>
            <a:lvl1pPr marL="0" indent="0" algn="ctr">
              <a:buNone/>
              <a:defRPr sz="1200" b="0"/>
            </a:lvl1pPr>
          </a:lstStyle>
          <a:p>
            <a:r>
              <a:rPr lang="de-DE" dirty="0"/>
              <a:t>Bild durch Klicken auf Symbol hinzufügen</a:t>
            </a:r>
          </a:p>
          <a:p>
            <a:endParaRPr lang="de-DE" dirty="0"/>
          </a:p>
          <a:p>
            <a:endParaRPr lang="de-DE" dirty="0"/>
          </a:p>
        </p:txBody>
      </p:sp>
      <p:sp>
        <p:nvSpPr>
          <p:cNvPr id="10" name="Picture Placeholder 9"/>
          <p:cNvSpPr>
            <a:spLocks noGrp="1"/>
          </p:cNvSpPr>
          <p:nvPr>
            <p:ph type="pic" sz="quarter" idx="20" hasCustomPrompt="1"/>
          </p:nvPr>
        </p:nvSpPr>
        <p:spPr>
          <a:xfrm>
            <a:off x="542926" y="3762597"/>
            <a:ext cx="3553200" cy="2181002"/>
          </a:xfrm>
        </p:spPr>
        <p:txBody>
          <a:bodyPr tIns="1260000" anchor="ctr"/>
          <a:lstStyle>
            <a:lvl1pPr marL="0" indent="0" algn="ctr">
              <a:buNone/>
              <a:defRPr sz="1200"/>
            </a:lvl1pPr>
          </a:lstStyle>
          <a:p>
            <a:r>
              <a:rPr lang="de-DE" dirty="0"/>
              <a:t>Bild durch Klicken auf Symbol hinzufügen</a:t>
            </a:r>
          </a:p>
          <a:p>
            <a:endParaRPr lang="de-DE" dirty="0"/>
          </a:p>
          <a:p>
            <a:endParaRPr lang="de-DE" dirty="0"/>
          </a:p>
        </p:txBody>
      </p:sp>
    </p:spTree>
    <p:extLst>
      <p:ext uri="{BB962C8B-B14F-4D97-AF65-F5344CB8AC3E}">
        <p14:creationId xmlns:p14="http://schemas.microsoft.com/office/powerpoint/2010/main" val="3918373919"/>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ur Titel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2926" y="549275"/>
            <a:ext cx="11087100" cy="479697"/>
          </a:xfrm>
        </p:spPr>
        <p:txBody>
          <a:bodyPr vert="horz" lIns="0" tIns="0" rIns="0" bIns="0" rtlCol="0" anchor="t" anchorCtr="0">
            <a:noAutofit/>
          </a:bodyPr>
          <a:lstStyle>
            <a:lvl1pPr>
              <a:defRPr lang="de-DE" dirty="0">
                <a:latin typeface="+mn-lt"/>
                <a:ea typeface="+mn-ea"/>
                <a:cs typeface="+mn-cs"/>
              </a:defRPr>
            </a:lvl1pPr>
          </a:lstStyle>
          <a:p>
            <a:pPr lvl="0">
              <a:lnSpc>
                <a:spcPts val="2200"/>
              </a:lnSpc>
              <a:spcBef>
                <a:spcPct val="20000"/>
              </a:spcBef>
              <a:buClr>
                <a:schemeClr val="tx2"/>
              </a:buClr>
              <a:buFont typeface="Wingdings" panose="05000000000000000000" pitchFamily="2" charset="2"/>
            </a:pPr>
            <a:r>
              <a:rPr lang="de-DE" dirty="0"/>
              <a:t>Nur Titel </a:t>
            </a:r>
          </a:p>
        </p:txBody>
      </p:sp>
      <p:sp>
        <p:nvSpPr>
          <p:cNvPr id="3" name="Datumsplatzhalter 2"/>
          <p:cNvSpPr>
            <a:spLocks noGrp="1"/>
          </p:cNvSpPr>
          <p:nvPr>
            <p:ph type="dt" sz="half" idx="10"/>
          </p:nvPr>
        </p:nvSpPr>
        <p:spPr/>
        <p:txBody>
          <a:bodyPr/>
          <a:lstStyle/>
          <a:p>
            <a:fld id="{2DDF9A2D-3CDC-410C-BAFF-89E9A8A5F5A7}" type="datetime1">
              <a:rPr lang="de-DE" smtClean="0">
                <a:solidFill>
                  <a:prstClr val="black"/>
                </a:solidFill>
              </a:rPr>
              <a:pPr/>
              <a:t>01.07.2024</a:t>
            </a:fld>
            <a:endParaRPr lang="de-DE" dirty="0">
              <a:solidFill>
                <a:prstClr val="black"/>
              </a:solidFill>
            </a:endParaRPr>
          </a:p>
        </p:txBody>
      </p:sp>
      <p:sp>
        <p:nvSpPr>
          <p:cNvPr id="4" name="Fußzeilenplatzhalter 3"/>
          <p:cNvSpPr>
            <a:spLocks noGrp="1"/>
          </p:cNvSpPr>
          <p:nvPr>
            <p:ph type="ftr" sz="quarter" idx="11"/>
          </p:nvPr>
        </p:nvSpPr>
        <p:spPr/>
        <p:txBody>
          <a:bodyPr/>
          <a:lstStyle/>
          <a:p>
            <a:r>
              <a:rPr lang="de-DE">
                <a:solidFill>
                  <a:prstClr val="black"/>
                </a:solidFill>
              </a:rPr>
              <a:t>TÜV Rheinland Akademie GmbH</a:t>
            </a:r>
            <a:endParaRPr lang="de-DE" dirty="0">
              <a:solidFill>
                <a:prstClr val="black"/>
              </a:solidFill>
            </a:endParaRPr>
          </a:p>
        </p:txBody>
      </p:sp>
      <p:sp>
        <p:nvSpPr>
          <p:cNvPr id="5" name="Foliennummernplatzhalter 4"/>
          <p:cNvSpPr>
            <a:spLocks noGrp="1"/>
          </p:cNvSpPr>
          <p:nvPr>
            <p:ph type="sldNum" sz="quarter" idx="12"/>
          </p:nvPr>
        </p:nvSpPr>
        <p:spPr/>
        <p:txBody>
          <a:bodyPr/>
          <a:lstStyle/>
          <a:p>
            <a:fld id="{4915BD61-E5D5-4E4F-ADA0-6F3448AB9FA6}" type="slidenum">
              <a:rPr lang="de-DE" smtClean="0">
                <a:solidFill>
                  <a:prstClr val="black"/>
                </a:solidFill>
              </a:rPr>
              <a:pPr/>
              <a:t>‹Nr.›</a:t>
            </a:fld>
            <a:endParaRPr lang="de-DE" dirty="0">
              <a:solidFill>
                <a:prstClr val="black"/>
              </a:solidFill>
            </a:endParaRPr>
          </a:p>
        </p:txBody>
      </p:sp>
    </p:spTree>
    <p:extLst>
      <p:ext uri="{BB962C8B-B14F-4D97-AF65-F5344CB8AC3E}">
        <p14:creationId xmlns:p14="http://schemas.microsoft.com/office/powerpoint/2010/main" val="1849055589"/>
      </p:ext>
    </p:extLst>
  </p:cSld>
  <p:clrMapOvr>
    <a:masterClrMapping/>
  </p:clrMapOvr>
  <p:hf hdr="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bg>
      <p:bgPr>
        <a:solidFill>
          <a:srgbClr val="0071B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4" y="447675"/>
            <a:ext cx="6512263" cy="1247775"/>
          </a:xfrm>
        </p:spPr>
        <p:txBody>
          <a:bodyPr/>
          <a:lstStyle>
            <a:lvl1pPr>
              <a:defRPr sz="3200" baseline="0">
                <a:solidFill>
                  <a:schemeClr val="bg1"/>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sp>
        <p:nvSpPr>
          <p:cNvPr id="14" name="Textplatzhalter 13"/>
          <p:cNvSpPr>
            <a:spLocks noGrp="1"/>
          </p:cNvSpPr>
          <p:nvPr>
            <p:ph type="body" sz="quarter" idx="10" hasCustomPrompt="1"/>
          </p:nvPr>
        </p:nvSpPr>
        <p:spPr>
          <a:xfrm>
            <a:off x="542925" y="3429795"/>
            <a:ext cx="6513123"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bg1"/>
                </a:solidFill>
              </a:defRPr>
            </a:lvl1pPr>
          </a:lstStyle>
          <a:p>
            <a:fld id="{25BC848F-A01C-4266-A4AF-F350EA58E31B}" type="datetime1">
              <a:rPr lang="de-DE" smtClean="0">
                <a:solidFill>
                  <a:prstClr val="white"/>
                </a:solidFill>
              </a:rPr>
              <a:pPr/>
              <a:t>01.07.2024</a:t>
            </a:fld>
            <a:endParaRPr lang="de-DE" dirty="0">
              <a:solidFill>
                <a:prstClr val="white"/>
              </a:solidFill>
            </a:endParaRPr>
          </a:p>
        </p:txBody>
      </p:sp>
      <p:sp>
        <p:nvSpPr>
          <p:cNvPr id="5" name="Fußzeilenplatzhalter 4"/>
          <p:cNvSpPr>
            <a:spLocks noGrp="1"/>
          </p:cNvSpPr>
          <p:nvPr>
            <p:ph type="ftr" sz="quarter" idx="12"/>
          </p:nvPr>
        </p:nvSpPr>
        <p:spPr/>
        <p:txBody>
          <a:bodyPr/>
          <a:lstStyle>
            <a:lvl1pPr>
              <a:defRPr>
                <a:solidFill>
                  <a:schemeClr val="bg1"/>
                </a:solidFill>
              </a:defRPr>
            </a:lvl1pPr>
          </a:lstStyle>
          <a:p>
            <a:r>
              <a:rPr lang="de-DE">
                <a:solidFill>
                  <a:prstClr val="white"/>
                </a:solidFill>
              </a:rPr>
              <a:t>TÜV Rheinland Akademie GmbH</a:t>
            </a:r>
            <a:endParaRPr lang="de-DE" dirty="0">
              <a:solidFill>
                <a:prstClr val="white"/>
              </a:solidFill>
            </a:endParaRPr>
          </a:p>
        </p:txBody>
      </p:sp>
      <p:sp>
        <p:nvSpPr>
          <p:cNvPr id="6" name="Foliennummernplatzhalter 5"/>
          <p:cNvSpPr>
            <a:spLocks noGrp="1"/>
          </p:cNvSpPr>
          <p:nvPr>
            <p:ph type="sldNum" sz="quarter" idx="13"/>
          </p:nvPr>
        </p:nvSpPr>
        <p:spPr/>
        <p:txBody>
          <a:bodyPr/>
          <a:lstStyle>
            <a:lvl1pPr>
              <a:defRPr>
                <a:solidFill>
                  <a:schemeClr val="bg1"/>
                </a:solidFill>
              </a:defRPr>
            </a:lvl1pPr>
          </a:lstStyle>
          <a:p>
            <a:fld id="{4915BD61-E5D5-4E4F-ADA0-6F3448AB9FA6}" type="slidenum">
              <a:rPr lang="de-DE" smtClean="0">
                <a:solidFill>
                  <a:prstClr val="white"/>
                </a:solidFill>
              </a:rPr>
              <a:pPr/>
              <a:t>‹Nr.›</a:t>
            </a:fld>
            <a:endParaRPr lang="de-DE" dirty="0">
              <a:solidFill>
                <a:prstClr val="white"/>
              </a:solidFill>
            </a:endParaRPr>
          </a:p>
        </p:txBody>
      </p:sp>
      <p:sp>
        <p:nvSpPr>
          <p:cNvPr id="10" name="Textplatzhalter 13"/>
          <p:cNvSpPr>
            <a:spLocks noGrp="1"/>
          </p:cNvSpPr>
          <p:nvPr>
            <p:ph type="body" sz="quarter" idx="14" hasCustomPrompt="1"/>
          </p:nvPr>
        </p:nvSpPr>
        <p:spPr>
          <a:xfrm>
            <a:off x="542925" y="4725938"/>
            <a:ext cx="6514354" cy="1056462"/>
          </a:xfrm>
        </p:spPr>
        <p:txBody>
          <a:bodyPr/>
          <a:lstStyle>
            <a:lvl1pPr marL="0" indent="0">
              <a:buNone/>
              <a:defRPr sz="1400" baseline="0">
                <a:solidFill>
                  <a:schemeClr val="bg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23073" cy="455940"/>
          </a:xfrm>
          <a:prstGeom prst="rect">
            <a:avLst/>
          </a:prstGeom>
        </p:spPr>
      </p:pic>
    </p:spTree>
    <p:extLst>
      <p:ext uri="{BB962C8B-B14F-4D97-AF65-F5344CB8AC3E}">
        <p14:creationId xmlns:p14="http://schemas.microsoft.com/office/powerpoint/2010/main" val="36530484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Blau">
    <p:bg>
      <p:bgRef idx="1001">
        <a:schemeClr val="bg2"/>
      </p:bgRef>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42926" y="447675"/>
            <a:ext cx="11087100" cy="581297"/>
          </a:xfrm>
        </p:spPr>
        <p:txBody>
          <a:bodyPr/>
          <a:lstStyle>
            <a:lvl1pPr>
              <a:defRPr baseline="0">
                <a:solidFill>
                  <a:schemeClr val="tx1"/>
                </a:solidFill>
              </a:defRPr>
            </a:lvl1pPr>
          </a:lstStyle>
          <a:p>
            <a:r>
              <a:rPr lang="de-DE" dirty="0"/>
              <a:t>Statement Folie Blau</a:t>
            </a:r>
          </a:p>
        </p:txBody>
      </p:sp>
      <p:sp>
        <p:nvSpPr>
          <p:cNvPr id="7" name="Datumsplatzhalter 6"/>
          <p:cNvSpPr>
            <a:spLocks noGrp="1"/>
          </p:cNvSpPr>
          <p:nvPr>
            <p:ph type="dt" sz="half" idx="10"/>
          </p:nvPr>
        </p:nvSpPr>
        <p:spPr/>
        <p:txBody>
          <a:bodyPr/>
          <a:lstStyle>
            <a:lvl1pPr>
              <a:defRPr>
                <a:solidFill>
                  <a:schemeClr val="tx1"/>
                </a:solidFill>
              </a:defRPr>
            </a:lvl1pPr>
          </a:lstStyle>
          <a:p>
            <a:fld id="{3B54AC8A-219C-4297-8447-F401C5EC78B1}" type="datetime1">
              <a:rPr lang="de-DE" smtClean="0"/>
              <a:pPr/>
              <a:t>01.07.2024</a:t>
            </a:fld>
            <a:endParaRPr lang="de-DE" dirty="0"/>
          </a:p>
        </p:txBody>
      </p:sp>
      <p:sp>
        <p:nvSpPr>
          <p:cNvPr id="8" name="Fußzeilenplatzhalter 7"/>
          <p:cNvSpPr>
            <a:spLocks noGrp="1"/>
          </p:cNvSpPr>
          <p:nvPr>
            <p:ph type="ftr" sz="quarter" idx="11"/>
          </p:nvPr>
        </p:nvSpPr>
        <p:spPr/>
        <p:txBody>
          <a:bodyPr/>
          <a:lstStyle>
            <a:lvl1pPr>
              <a:defRPr>
                <a:solidFill>
                  <a:schemeClr val="tx1"/>
                </a:solidFill>
              </a:defRPr>
            </a:lvl1pPr>
          </a:lstStyle>
          <a:p>
            <a:r>
              <a:rPr lang="de-DE"/>
              <a:t>TÜV Rheinland Akademie GmbH</a:t>
            </a:r>
            <a:endParaRPr lang="de-DE"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4915BD61-E5D5-4E4F-ADA0-6F3448AB9FA6}" type="slidenum">
              <a:rPr lang="de-DE" smtClean="0"/>
              <a:pPr/>
              <a:t>‹Nr.›</a:t>
            </a:fld>
            <a:endParaRPr lang="de-DE" dirty="0"/>
          </a:p>
        </p:txBody>
      </p:sp>
      <p:sp>
        <p:nvSpPr>
          <p:cNvPr id="11" name="Textplatzhalter 10"/>
          <p:cNvSpPr>
            <a:spLocks noGrp="1"/>
          </p:cNvSpPr>
          <p:nvPr>
            <p:ph type="body" sz="quarter" idx="13" hasCustomPrompt="1"/>
          </p:nvPr>
        </p:nvSpPr>
        <p:spPr>
          <a:xfrm>
            <a:off x="542926" y="1221602"/>
            <a:ext cx="11087098" cy="4721999"/>
          </a:xfrm>
        </p:spPr>
        <p:txBody>
          <a:bodyPr/>
          <a:lstStyle>
            <a:lvl1pPr marL="0" indent="0">
              <a:lnSpc>
                <a:spcPct val="100000"/>
              </a:lnSpc>
              <a:buNone/>
              <a:defRPr sz="4800" baseline="0">
                <a:solidFill>
                  <a:schemeClr val="tx1"/>
                </a:solidFill>
              </a:defRPr>
            </a:lvl1pPr>
          </a:lstStyle>
          <a:p>
            <a:pPr lvl="0"/>
            <a:r>
              <a:rPr lang="de-DE" dirty="0"/>
              <a:t>»Wer heute nicht die Lösungen der Zukunft sucht, ist morgen schon von gestern.«</a:t>
            </a:r>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9137" y="6179113"/>
            <a:ext cx="1800000" cy="450170"/>
          </a:xfrm>
          <a:prstGeom prst="rect">
            <a:avLst/>
          </a:prstGeom>
        </p:spPr>
      </p:pic>
    </p:spTree>
    <p:extLst>
      <p:ext uri="{BB962C8B-B14F-4D97-AF65-F5344CB8AC3E}">
        <p14:creationId xmlns:p14="http://schemas.microsoft.com/office/powerpoint/2010/main" val="1832700905"/>
      </p:ext>
    </p:extLst>
  </p:cSld>
  <p:clrMapOvr>
    <a:overrideClrMapping bg1="dk1" tx1="lt1" bg2="dk2" tx2="lt2" accent1="accent1" accent2="accent2" accent3="accent3" accent4="accent4" accent5="accent5" accent6="accent6" hlink="hlink" folHlink="folHlink"/>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hlussfolie weiß">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42925" y="447674"/>
            <a:ext cx="6512263" cy="1247775"/>
          </a:xfrm>
        </p:spPr>
        <p:txBody>
          <a:bodyPr/>
          <a:lstStyle>
            <a:lvl1pPr>
              <a:defRPr sz="3200" baseline="0">
                <a:solidFill>
                  <a:schemeClr val="tx2"/>
                </a:solidFill>
              </a:defRPr>
            </a:lvl1pPr>
          </a:lstStyle>
          <a:p>
            <a:r>
              <a:rPr lang="de-DE" dirty="0"/>
              <a:t>Vielen Dank für </a:t>
            </a:r>
            <a:br>
              <a:rPr lang="de-DE" dirty="0"/>
            </a:br>
            <a:r>
              <a:rPr lang="de-DE" dirty="0"/>
              <a:t>Ihre Aufmerksamkeit 32pt</a:t>
            </a:r>
          </a:p>
        </p:txBody>
      </p:sp>
      <p:sp>
        <p:nvSpPr>
          <p:cNvPr id="3" name="Untertitel 2"/>
          <p:cNvSpPr>
            <a:spLocks noGrp="1"/>
          </p:cNvSpPr>
          <p:nvPr>
            <p:ph type="subTitle" idx="1" hasCustomPrompt="1"/>
          </p:nvPr>
        </p:nvSpPr>
        <p:spPr>
          <a:xfrm>
            <a:off x="542924" y="1917626"/>
            <a:ext cx="6512263" cy="1152395"/>
          </a:xfrm>
        </p:spPr>
        <p:txBody>
          <a:bodyPr/>
          <a:lstStyle>
            <a:lvl1pPr marL="0" indent="0" algn="l">
              <a:buNone/>
              <a:defRPr sz="20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dirty="0"/>
              <a:t>Max Mustermann 20pt</a:t>
            </a:r>
          </a:p>
        </p:txBody>
      </p:sp>
      <p:sp>
        <p:nvSpPr>
          <p:cNvPr id="14" name="Textplatzhalter 13"/>
          <p:cNvSpPr>
            <a:spLocks noGrp="1"/>
          </p:cNvSpPr>
          <p:nvPr>
            <p:ph type="body" sz="quarter" idx="10" hasCustomPrompt="1"/>
          </p:nvPr>
        </p:nvSpPr>
        <p:spPr>
          <a:xfrm>
            <a:off x="542925" y="3429795"/>
            <a:ext cx="6513124"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Head </a:t>
            </a:r>
            <a:r>
              <a:rPr lang="de-DE" dirty="0" err="1"/>
              <a:t>of</a:t>
            </a:r>
            <a:r>
              <a:rPr lang="de-DE" dirty="0"/>
              <a:t> Corporate 14pt</a:t>
            </a:r>
            <a:br>
              <a:rPr lang="de-DE" dirty="0"/>
            </a:br>
            <a:r>
              <a:rPr lang="de-DE" dirty="0"/>
              <a:t>Kontaktdaten 14pt</a:t>
            </a:r>
          </a:p>
        </p:txBody>
      </p:sp>
      <p:sp>
        <p:nvSpPr>
          <p:cNvPr id="4" name="Datumsplatzhalter 3"/>
          <p:cNvSpPr>
            <a:spLocks noGrp="1"/>
          </p:cNvSpPr>
          <p:nvPr>
            <p:ph type="dt" sz="half" idx="11"/>
          </p:nvPr>
        </p:nvSpPr>
        <p:spPr/>
        <p:txBody>
          <a:bodyPr/>
          <a:lstStyle>
            <a:lvl1pPr>
              <a:defRPr>
                <a:solidFill>
                  <a:schemeClr val="tx1"/>
                </a:solidFill>
              </a:defRPr>
            </a:lvl1pPr>
          </a:lstStyle>
          <a:p>
            <a:fld id="{3CC5C625-F6E9-4BB0-B42E-35B0F32D3485}" type="datetime1">
              <a:rPr lang="de-DE" smtClean="0">
                <a:solidFill>
                  <a:prstClr val="black"/>
                </a:solidFill>
              </a:rPr>
              <a:pPr/>
              <a:t>01.07.2024</a:t>
            </a:fld>
            <a:endParaRPr lang="de-DE" dirty="0">
              <a:solidFill>
                <a:prstClr val="black"/>
              </a:solidFill>
            </a:endParaRPr>
          </a:p>
        </p:txBody>
      </p:sp>
      <p:sp>
        <p:nvSpPr>
          <p:cNvPr id="5" name="Fußzeilenplatzhalter 4"/>
          <p:cNvSpPr>
            <a:spLocks noGrp="1"/>
          </p:cNvSpPr>
          <p:nvPr>
            <p:ph type="ftr" sz="quarter" idx="12"/>
          </p:nvPr>
        </p:nvSpPr>
        <p:spPr/>
        <p:txBody>
          <a:bodyPr/>
          <a:lstStyle>
            <a:lvl1pPr>
              <a:defRPr>
                <a:solidFill>
                  <a:schemeClr val="tx1"/>
                </a:solidFill>
              </a:defRPr>
            </a:lvl1pPr>
          </a:lstStyle>
          <a:p>
            <a:r>
              <a:rPr lang="de-DE">
                <a:solidFill>
                  <a:prstClr val="black"/>
                </a:solidFill>
              </a:rPr>
              <a:t>TÜV Rheinland Akademie GmbH</a:t>
            </a:r>
            <a:endParaRPr lang="de-DE" dirty="0">
              <a:solidFill>
                <a:prstClr val="black"/>
              </a:solidFill>
            </a:endParaRPr>
          </a:p>
        </p:txBody>
      </p:sp>
      <p:sp>
        <p:nvSpPr>
          <p:cNvPr id="6" name="Foliennummernplatzhalter 5"/>
          <p:cNvSpPr>
            <a:spLocks noGrp="1"/>
          </p:cNvSpPr>
          <p:nvPr>
            <p:ph type="sldNum" sz="quarter" idx="13"/>
          </p:nvPr>
        </p:nvSpPr>
        <p:spPr/>
        <p:txBody>
          <a:bodyPr/>
          <a:lstStyle>
            <a:lvl1pPr>
              <a:defRPr>
                <a:solidFill>
                  <a:schemeClr val="tx1"/>
                </a:solidFill>
              </a:defRPr>
            </a:lvl1pPr>
          </a:lstStyle>
          <a:p>
            <a:fld id="{4915BD61-E5D5-4E4F-ADA0-6F3448AB9FA6}" type="slidenum">
              <a:rPr lang="de-DE" smtClean="0">
                <a:solidFill>
                  <a:prstClr val="black"/>
                </a:solidFill>
              </a:rPr>
              <a:pPr/>
              <a:t>‹Nr.›</a:t>
            </a:fld>
            <a:endParaRPr lang="de-DE" dirty="0">
              <a:solidFill>
                <a:prstClr val="black"/>
              </a:solidFill>
            </a:endParaRPr>
          </a:p>
        </p:txBody>
      </p:sp>
      <p:sp>
        <p:nvSpPr>
          <p:cNvPr id="10" name="Textplatzhalter 13"/>
          <p:cNvSpPr>
            <a:spLocks noGrp="1"/>
          </p:cNvSpPr>
          <p:nvPr>
            <p:ph type="body" sz="quarter" idx="14" hasCustomPrompt="1"/>
          </p:nvPr>
        </p:nvSpPr>
        <p:spPr>
          <a:xfrm>
            <a:off x="542925" y="4725938"/>
            <a:ext cx="6514353" cy="1056462"/>
          </a:xfrm>
        </p:spPr>
        <p:txBody>
          <a:bodyPr/>
          <a:lstStyle>
            <a:lvl1pPr marL="0" indent="0">
              <a:buNone/>
              <a:defRPr sz="1400" baseline="0">
                <a:solidFill>
                  <a:schemeClr val="tx1"/>
                </a:solidFill>
              </a:defRPr>
            </a:lvl1pPr>
            <a:lvl2pPr marL="342891" indent="0">
              <a:buNone/>
              <a:defRPr/>
            </a:lvl2pPr>
            <a:lvl3pPr marL="596885" indent="0">
              <a:buNone/>
              <a:defRPr/>
            </a:lvl3pPr>
            <a:lvl4pPr marL="952476" indent="0">
              <a:buNone/>
              <a:defRPr/>
            </a:lvl4pPr>
            <a:lvl5pPr marL="1193770" indent="0">
              <a:buNone/>
              <a:defRPr/>
            </a:lvl5pPr>
          </a:lstStyle>
          <a:p>
            <a:pPr lvl="0"/>
            <a:r>
              <a:rPr lang="de-DE" dirty="0"/>
              <a:t>www.tuv.com</a:t>
            </a:r>
          </a:p>
        </p:txBody>
      </p:sp>
    </p:spTree>
    <p:extLst>
      <p:ext uri="{BB962C8B-B14F-4D97-AF65-F5344CB8AC3E}">
        <p14:creationId xmlns:p14="http://schemas.microsoft.com/office/powerpoint/2010/main" val="66381637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2.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42926" y="447675"/>
            <a:ext cx="11087100" cy="581297"/>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542926" y="1221601"/>
            <a:ext cx="11087099" cy="4721999"/>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8643" y="6416055"/>
            <a:ext cx="839430" cy="288099"/>
          </a:xfrm>
          <a:prstGeom prst="rect">
            <a:avLst/>
          </a:prstGeom>
        </p:spPr>
        <p:txBody>
          <a:bodyPr vert="horz" lIns="0" tIns="60958" rIns="121917" bIns="60958" rtlCol="0" anchor="ctr"/>
          <a:lstStyle>
            <a:lvl1pPr algn="l">
              <a:defRPr sz="800">
                <a:solidFill>
                  <a:schemeClr val="tx1"/>
                </a:solidFill>
              </a:defRPr>
            </a:lvl1pPr>
          </a:lstStyle>
          <a:p>
            <a:fld id="{DE5EA04D-1BE2-4D8C-8D2E-EBFB2C1939E1}" type="datetime1">
              <a:rPr lang="de-DE" smtClean="0"/>
              <a:pPr/>
              <a:t>01.07.2024</a:t>
            </a:fld>
            <a:endParaRPr lang="de-DE" dirty="0"/>
          </a:p>
        </p:txBody>
      </p:sp>
      <p:sp>
        <p:nvSpPr>
          <p:cNvPr id="5" name="Fußzeilenplatzhalter 4"/>
          <p:cNvSpPr>
            <a:spLocks noGrp="1"/>
          </p:cNvSpPr>
          <p:nvPr>
            <p:ph type="ftr" sz="quarter" idx="3"/>
          </p:nvPr>
        </p:nvSpPr>
        <p:spPr>
          <a:xfrm>
            <a:off x="1768073" y="6416055"/>
            <a:ext cx="3611109" cy="288099"/>
          </a:xfrm>
          <a:prstGeom prst="rect">
            <a:avLst/>
          </a:prstGeom>
        </p:spPr>
        <p:txBody>
          <a:bodyPr vert="horz" lIns="0" tIns="60958" rIns="121917" bIns="60958" rtlCol="0" anchor="ctr"/>
          <a:lstStyle>
            <a:lvl1pPr algn="l">
              <a:defRPr sz="800">
                <a:solidFill>
                  <a:schemeClr val="tx1"/>
                </a:solidFill>
              </a:defRPr>
            </a:lvl1pPr>
          </a:lstStyle>
          <a:p>
            <a:r>
              <a:rPr lang="de-DE"/>
              <a:t>TÜV Rheinland Akademie GmbH</a:t>
            </a:r>
            <a:endParaRPr lang="de-DE" dirty="0"/>
          </a:p>
        </p:txBody>
      </p:sp>
      <p:sp>
        <p:nvSpPr>
          <p:cNvPr id="6" name="Foliennummernplatzhalter 5"/>
          <p:cNvSpPr>
            <a:spLocks noGrp="1"/>
          </p:cNvSpPr>
          <p:nvPr>
            <p:ph type="sldNum" sz="quarter" idx="4"/>
          </p:nvPr>
        </p:nvSpPr>
        <p:spPr>
          <a:xfrm>
            <a:off x="544996" y="6416055"/>
            <a:ext cx="383648" cy="288099"/>
          </a:xfrm>
          <a:prstGeom prst="rect">
            <a:avLst/>
          </a:prstGeom>
        </p:spPr>
        <p:txBody>
          <a:bodyPr vert="horz" lIns="0" tIns="60958" rIns="121917" bIns="60958" rtlCol="0" anchor="ctr"/>
          <a:lstStyle>
            <a:lvl1pPr algn="l">
              <a:defRPr sz="800">
                <a:solidFill>
                  <a:schemeClr val="tx1"/>
                </a:solidFill>
              </a:defRPr>
            </a:lvl1pPr>
          </a:lstStyle>
          <a:p>
            <a:fld id="{4915BD61-E5D5-4E4F-ADA0-6F3448AB9FA6}" type="slidenum">
              <a:rPr lang="de-DE" smtClean="0"/>
              <a:pPr/>
              <a:t>‹Nr.›</a:t>
            </a:fld>
            <a:endParaRPr lang="de-DE" dirty="0"/>
          </a:p>
        </p:txBody>
      </p:sp>
      <p:pic>
        <p:nvPicPr>
          <p:cNvPr id="8" name="Grafik 7"/>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9839137" y="6179031"/>
            <a:ext cx="1800000" cy="450333"/>
          </a:xfrm>
          <a:prstGeom prst="rect">
            <a:avLst/>
          </a:prstGeom>
        </p:spPr>
      </p:pic>
    </p:spTree>
    <p:extLst>
      <p:ext uri="{BB962C8B-B14F-4D97-AF65-F5344CB8AC3E}">
        <p14:creationId xmlns:p14="http://schemas.microsoft.com/office/powerpoint/2010/main" val="3813696767"/>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50" r:id="rId10"/>
    <p:sldLayoutId id="2147483660" r:id="rId11"/>
    <p:sldLayoutId id="2147483661" r:id="rId12"/>
    <p:sldLayoutId id="2147483662" r:id="rId13"/>
    <p:sldLayoutId id="2147483663" r:id="rId14"/>
    <p:sldLayoutId id="2147483666" r:id="rId15"/>
    <p:sldLayoutId id="2147483664" r:id="rId16"/>
    <p:sldLayoutId id="2147483672" r:id="rId17"/>
    <p:sldLayoutId id="2147483673" r:id="rId18"/>
    <p:sldLayoutId id="2147483674" r:id="rId19"/>
    <p:sldLayoutId id="2147483671" r:id="rId20"/>
    <p:sldLayoutId id="2147483675" r:id="rId21"/>
    <p:sldLayoutId id="2147483676" r:id="rId22"/>
    <p:sldLayoutId id="2147483668" r:id="rId23"/>
    <p:sldLayoutId id="2147483665" r:id="rId24"/>
    <p:sldLayoutId id="2147483667" r:id="rId25"/>
    <p:sldLayoutId id="2147483747" r:id="rId26"/>
    <p:sldLayoutId id="2147483749" r:id="rId27"/>
    <p:sldLayoutId id="2147483750" r:id="rId28"/>
    <p:sldLayoutId id="2147483751" r:id="rId29"/>
    <p:sldLayoutId id="2147483752" r:id="rId30"/>
    <p:sldLayoutId id="2147483753" r:id="rId31"/>
    <p:sldLayoutId id="2147483754" r:id="rId32"/>
    <p:sldLayoutId id="2147483783" r:id="rId33"/>
    <p:sldLayoutId id="2147483784" r:id="rId34"/>
  </p:sldLayoutIdLst>
  <p:hf hdr="0"/>
  <p:txStyles>
    <p:titleStyle>
      <a:lvl1pPr algn="l" defTabSz="1219170" rtl="0" eaLnBrk="1" latinLnBrk="0" hangingPunct="1">
        <a:spcBef>
          <a:spcPct val="0"/>
        </a:spcBef>
        <a:buNone/>
        <a:defRPr sz="2400" kern="1200">
          <a:solidFill>
            <a:schemeClr val="tx2"/>
          </a:solidFill>
          <a:latin typeface="+mj-lt"/>
          <a:ea typeface="+mj-ea"/>
          <a:cs typeface="+mj-cs"/>
        </a:defRPr>
      </a:lvl1pPr>
    </p:titleStyle>
    <p:bodyStyle>
      <a:lvl1pPr marL="177800" indent="-177800" algn="l" defTabSz="1219170" rtl="0" eaLnBrk="1" latinLnBrk="0" hangingPunct="1">
        <a:lnSpc>
          <a:spcPts val="2200"/>
        </a:lnSpc>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1pPr>
      <a:lvl2pPr marL="450850" indent="-242888"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2pPr>
      <a:lvl3pPr marL="627063" indent="-20796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3pPr>
      <a:lvl4pPr marL="900113" indent="-234950"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4pPr>
      <a:lvl5pPr marL="1160463" indent="-23971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5pPr>
      <a:lvl6pPr marL="14184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6pPr>
      <a:lvl7pPr marL="16776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7pPr>
      <a:lvl8pPr marL="19368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8pPr>
      <a:lvl9pPr marL="21960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42926" y="549275"/>
            <a:ext cx="11087100" cy="479697"/>
          </a:xfrm>
          <a:prstGeom prst="rect">
            <a:avLst/>
          </a:prstGeom>
        </p:spPr>
        <p:txBody>
          <a:bodyPr vert="horz" lIns="0" tIns="0" rIns="0" bIns="0" rtlCol="0" anchor="t" anchorCtr="0">
            <a:noAutofit/>
          </a:bodyPr>
          <a:lstStyle/>
          <a:p>
            <a:pPr lvl="0">
              <a:lnSpc>
                <a:spcPts val="2200"/>
              </a:lnSpc>
              <a:spcBef>
                <a:spcPct val="20000"/>
              </a:spcBef>
              <a:buClr>
                <a:schemeClr val="tx2"/>
              </a:buClr>
              <a:buFont typeface="Wingdings" panose="05000000000000000000" pitchFamily="2" charset="2"/>
            </a:pPr>
            <a:r>
              <a:rPr lang="de-DE" dirty="0"/>
              <a:t>Titelmasterformat durch Klicken bearbeiten</a:t>
            </a:r>
          </a:p>
        </p:txBody>
      </p:sp>
      <p:sp>
        <p:nvSpPr>
          <p:cNvPr id="3" name="Textplatzhalter 2"/>
          <p:cNvSpPr>
            <a:spLocks noGrp="1"/>
          </p:cNvSpPr>
          <p:nvPr>
            <p:ph type="body" idx="1"/>
          </p:nvPr>
        </p:nvSpPr>
        <p:spPr>
          <a:xfrm>
            <a:off x="542926" y="1221601"/>
            <a:ext cx="11087099" cy="4721999"/>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8643" y="6416055"/>
            <a:ext cx="839430" cy="288099"/>
          </a:xfrm>
          <a:prstGeom prst="rect">
            <a:avLst/>
          </a:prstGeom>
        </p:spPr>
        <p:txBody>
          <a:bodyPr vert="horz" lIns="0" tIns="60958" rIns="121917" bIns="60958" rtlCol="0" anchor="ctr"/>
          <a:lstStyle>
            <a:lvl1pPr algn="l">
              <a:defRPr sz="800">
                <a:solidFill>
                  <a:schemeClr val="tx1"/>
                </a:solidFill>
              </a:defRPr>
            </a:lvl1pPr>
          </a:lstStyle>
          <a:p>
            <a:fld id="{87774B7C-93F2-4F5B-8468-8F4C80C6A63E}" type="datetime1">
              <a:rPr lang="de-DE" smtClean="0">
                <a:solidFill>
                  <a:prstClr val="black"/>
                </a:solidFill>
              </a:rPr>
              <a:pPr/>
              <a:t>01.07.2024</a:t>
            </a:fld>
            <a:endParaRPr lang="de-DE" dirty="0">
              <a:solidFill>
                <a:prstClr val="black"/>
              </a:solidFill>
            </a:endParaRPr>
          </a:p>
        </p:txBody>
      </p:sp>
      <p:sp>
        <p:nvSpPr>
          <p:cNvPr id="5" name="Fußzeilenplatzhalter 4"/>
          <p:cNvSpPr>
            <a:spLocks noGrp="1"/>
          </p:cNvSpPr>
          <p:nvPr>
            <p:ph type="ftr" sz="quarter" idx="3"/>
          </p:nvPr>
        </p:nvSpPr>
        <p:spPr>
          <a:xfrm>
            <a:off x="1768073" y="6416055"/>
            <a:ext cx="3611109" cy="288099"/>
          </a:xfrm>
          <a:prstGeom prst="rect">
            <a:avLst/>
          </a:prstGeom>
        </p:spPr>
        <p:txBody>
          <a:bodyPr vert="horz" lIns="0" tIns="60958" rIns="121917" bIns="60958" rtlCol="0" anchor="ctr"/>
          <a:lstStyle>
            <a:lvl1pPr algn="l">
              <a:defRPr sz="800">
                <a:solidFill>
                  <a:schemeClr val="tx1"/>
                </a:solidFill>
              </a:defRPr>
            </a:lvl1pPr>
          </a:lstStyle>
          <a:p>
            <a:r>
              <a:rPr lang="de-DE">
                <a:solidFill>
                  <a:prstClr val="black"/>
                </a:solidFill>
              </a:rPr>
              <a:t>TÜV Rheinland Akademie GmbH</a:t>
            </a:r>
            <a:endParaRPr lang="de-DE" dirty="0">
              <a:solidFill>
                <a:prstClr val="black"/>
              </a:solidFill>
            </a:endParaRPr>
          </a:p>
        </p:txBody>
      </p:sp>
      <p:sp>
        <p:nvSpPr>
          <p:cNvPr id="6" name="Foliennummernplatzhalter 5"/>
          <p:cNvSpPr>
            <a:spLocks noGrp="1"/>
          </p:cNvSpPr>
          <p:nvPr>
            <p:ph type="sldNum" sz="quarter" idx="4"/>
          </p:nvPr>
        </p:nvSpPr>
        <p:spPr>
          <a:xfrm>
            <a:off x="544996" y="6416055"/>
            <a:ext cx="383648" cy="288099"/>
          </a:xfrm>
          <a:prstGeom prst="rect">
            <a:avLst/>
          </a:prstGeom>
        </p:spPr>
        <p:txBody>
          <a:bodyPr vert="horz" lIns="0" tIns="60958" rIns="121917" bIns="60958" rtlCol="0" anchor="ctr"/>
          <a:lstStyle>
            <a:lvl1pPr algn="l">
              <a:defRPr sz="800">
                <a:solidFill>
                  <a:schemeClr val="tx1"/>
                </a:solidFill>
              </a:defRPr>
            </a:lvl1pPr>
          </a:lstStyle>
          <a:p>
            <a:fld id="{4915BD61-E5D5-4E4F-ADA0-6F3448AB9FA6}" type="slidenum">
              <a:rPr lang="de-DE" smtClean="0">
                <a:solidFill>
                  <a:prstClr val="black"/>
                </a:solidFill>
              </a:rPr>
              <a:pPr/>
              <a:t>‹Nr.›</a:t>
            </a:fld>
            <a:endParaRPr lang="de-DE" dirty="0">
              <a:solidFill>
                <a:prstClr val="black"/>
              </a:solidFill>
            </a:endParaRPr>
          </a:p>
        </p:txBody>
      </p:sp>
      <p:pic>
        <p:nvPicPr>
          <p:cNvPr id="8" name="Grafik 7"/>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10413265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Lst>
  <p:hf hdr="0"/>
  <p:txStyles>
    <p:titleStyle>
      <a:lvl1pPr algn="l" defTabSz="1219170" rtl="0" eaLnBrk="1" latinLnBrk="0" hangingPunct="1">
        <a:spcBef>
          <a:spcPct val="0"/>
        </a:spcBef>
        <a:buNone/>
        <a:defRPr lang="de-DE" sz="2400" kern="1200" dirty="0">
          <a:solidFill>
            <a:schemeClr val="tx2"/>
          </a:solidFill>
          <a:latin typeface="+mn-lt"/>
          <a:ea typeface="+mn-ea"/>
          <a:cs typeface="+mn-cs"/>
        </a:defRPr>
      </a:lvl1pPr>
    </p:titleStyle>
    <p:bodyStyle>
      <a:lvl1pPr marL="177800" indent="-177800" algn="l" defTabSz="1219170" rtl="0" eaLnBrk="1" latinLnBrk="0" hangingPunct="1">
        <a:lnSpc>
          <a:spcPts val="2200"/>
        </a:lnSpc>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1pPr>
      <a:lvl2pPr marL="450850" indent="-242888"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2pPr>
      <a:lvl3pPr marL="627063" indent="-20796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3pPr>
      <a:lvl4pPr marL="900113" indent="-234950"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4pPr>
      <a:lvl5pPr marL="1160463" indent="-23971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5pPr>
      <a:lvl6pPr marL="14184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6pPr>
      <a:lvl7pPr marL="16776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7pPr>
      <a:lvl8pPr marL="19368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8pPr>
      <a:lvl9pPr marL="21960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42926" y="549275"/>
            <a:ext cx="11087100" cy="479697"/>
          </a:xfrm>
          <a:prstGeom prst="rect">
            <a:avLst/>
          </a:prstGeom>
        </p:spPr>
        <p:txBody>
          <a:bodyPr vert="horz" lIns="0" tIns="0" rIns="0" bIns="0" rtlCol="0" anchor="t" anchorCtr="0">
            <a:noAutofit/>
          </a:bodyPr>
          <a:lstStyle/>
          <a:p>
            <a:pPr lvl="0">
              <a:lnSpc>
                <a:spcPts val="2200"/>
              </a:lnSpc>
              <a:spcBef>
                <a:spcPct val="20000"/>
              </a:spcBef>
              <a:buClr>
                <a:schemeClr val="tx2"/>
              </a:buClr>
              <a:buFont typeface="Wingdings" panose="05000000000000000000" pitchFamily="2" charset="2"/>
            </a:pPr>
            <a:r>
              <a:rPr lang="de-DE" dirty="0"/>
              <a:t>Titelmasterformat durch Klicken bearbeiten</a:t>
            </a:r>
          </a:p>
        </p:txBody>
      </p:sp>
      <p:sp>
        <p:nvSpPr>
          <p:cNvPr id="3" name="Textplatzhalter 2"/>
          <p:cNvSpPr>
            <a:spLocks noGrp="1"/>
          </p:cNvSpPr>
          <p:nvPr>
            <p:ph type="body" idx="1"/>
          </p:nvPr>
        </p:nvSpPr>
        <p:spPr>
          <a:xfrm>
            <a:off x="542926" y="1221601"/>
            <a:ext cx="11087099" cy="4721999"/>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8643" y="6416055"/>
            <a:ext cx="839430" cy="288099"/>
          </a:xfrm>
          <a:prstGeom prst="rect">
            <a:avLst/>
          </a:prstGeom>
        </p:spPr>
        <p:txBody>
          <a:bodyPr vert="horz" lIns="0" tIns="60958" rIns="121917" bIns="60958" rtlCol="0" anchor="ctr"/>
          <a:lstStyle>
            <a:lvl1pPr algn="l">
              <a:defRPr sz="800">
                <a:solidFill>
                  <a:schemeClr val="tx1"/>
                </a:solidFill>
              </a:defRPr>
            </a:lvl1pPr>
          </a:lstStyle>
          <a:p>
            <a:fld id="{F47087D2-AA93-40A0-807C-75B83D259168}" type="datetime1">
              <a:rPr lang="de-DE" smtClean="0">
                <a:solidFill>
                  <a:prstClr val="black"/>
                </a:solidFill>
              </a:rPr>
              <a:pPr/>
              <a:t>01.07.2024</a:t>
            </a:fld>
            <a:endParaRPr lang="de-DE" dirty="0">
              <a:solidFill>
                <a:prstClr val="black"/>
              </a:solidFill>
            </a:endParaRPr>
          </a:p>
        </p:txBody>
      </p:sp>
      <p:sp>
        <p:nvSpPr>
          <p:cNvPr id="5" name="Fußzeilenplatzhalter 4"/>
          <p:cNvSpPr>
            <a:spLocks noGrp="1"/>
          </p:cNvSpPr>
          <p:nvPr>
            <p:ph type="ftr" sz="quarter" idx="3"/>
          </p:nvPr>
        </p:nvSpPr>
        <p:spPr>
          <a:xfrm>
            <a:off x="1768073" y="6416055"/>
            <a:ext cx="3611109" cy="288099"/>
          </a:xfrm>
          <a:prstGeom prst="rect">
            <a:avLst/>
          </a:prstGeom>
        </p:spPr>
        <p:txBody>
          <a:bodyPr vert="horz" lIns="0" tIns="60958" rIns="121917" bIns="60958" rtlCol="0" anchor="ctr"/>
          <a:lstStyle>
            <a:lvl1pPr algn="l">
              <a:defRPr sz="800">
                <a:solidFill>
                  <a:schemeClr val="tx1"/>
                </a:solidFill>
              </a:defRPr>
            </a:lvl1pPr>
          </a:lstStyle>
          <a:p>
            <a:r>
              <a:rPr lang="de-DE">
                <a:solidFill>
                  <a:prstClr val="black"/>
                </a:solidFill>
              </a:rPr>
              <a:t>TÜV Rheinland Akademie GmbH</a:t>
            </a:r>
            <a:endParaRPr lang="de-DE" dirty="0">
              <a:solidFill>
                <a:prstClr val="black"/>
              </a:solidFill>
            </a:endParaRPr>
          </a:p>
        </p:txBody>
      </p:sp>
      <p:sp>
        <p:nvSpPr>
          <p:cNvPr id="6" name="Foliennummernplatzhalter 5"/>
          <p:cNvSpPr>
            <a:spLocks noGrp="1"/>
          </p:cNvSpPr>
          <p:nvPr>
            <p:ph type="sldNum" sz="quarter" idx="4"/>
          </p:nvPr>
        </p:nvSpPr>
        <p:spPr>
          <a:xfrm>
            <a:off x="544996" y="6416055"/>
            <a:ext cx="383648" cy="288099"/>
          </a:xfrm>
          <a:prstGeom prst="rect">
            <a:avLst/>
          </a:prstGeom>
        </p:spPr>
        <p:txBody>
          <a:bodyPr vert="horz" lIns="0" tIns="60958" rIns="121917" bIns="60958" rtlCol="0" anchor="ctr"/>
          <a:lstStyle>
            <a:lvl1pPr algn="l">
              <a:defRPr sz="800">
                <a:solidFill>
                  <a:schemeClr val="tx1"/>
                </a:solidFill>
              </a:defRPr>
            </a:lvl1pPr>
          </a:lstStyle>
          <a:p>
            <a:fld id="{4915BD61-E5D5-4E4F-ADA0-6F3448AB9FA6}" type="slidenum">
              <a:rPr lang="de-DE" smtClean="0">
                <a:solidFill>
                  <a:prstClr val="black"/>
                </a:solidFill>
              </a:rPr>
              <a:pPr/>
              <a:t>‹Nr.›</a:t>
            </a:fld>
            <a:endParaRPr lang="de-DE" dirty="0">
              <a:solidFill>
                <a:prstClr val="black"/>
              </a:solidFill>
            </a:endParaRPr>
          </a:p>
        </p:txBody>
      </p:sp>
      <p:pic>
        <p:nvPicPr>
          <p:cNvPr id="8" name="Grafik 7"/>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839139" y="6179469"/>
            <a:ext cx="1799995" cy="449455"/>
          </a:xfrm>
          <a:prstGeom prst="rect">
            <a:avLst/>
          </a:prstGeom>
        </p:spPr>
      </p:pic>
    </p:spTree>
    <p:extLst>
      <p:ext uri="{BB962C8B-B14F-4D97-AF65-F5344CB8AC3E}">
        <p14:creationId xmlns:p14="http://schemas.microsoft.com/office/powerpoint/2010/main" val="332934863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Lst>
  <p:hf hdr="0"/>
  <p:txStyles>
    <p:titleStyle>
      <a:lvl1pPr algn="l" defTabSz="1219170" rtl="0" eaLnBrk="1" latinLnBrk="0" hangingPunct="1">
        <a:spcBef>
          <a:spcPct val="0"/>
        </a:spcBef>
        <a:buNone/>
        <a:defRPr lang="de-DE" sz="2400" kern="1200" dirty="0">
          <a:solidFill>
            <a:schemeClr val="tx2"/>
          </a:solidFill>
          <a:latin typeface="+mn-lt"/>
          <a:ea typeface="+mn-ea"/>
          <a:cs typeface="+mn-cs"/>
        </a:defRPr>
      </a:lvl1pPr>
    </p:titleStyle>
    <p:bodyStyle>
      <a:lvl1pPr marL="177800" indent="-177800" algn="l" defTabSz="1219170" rtl="0" eaLnBrk="1" latinLnBrk="0" hangingPunct="1">
        <a:lnSpc>
          <a:spcPts val="2200"/>
        </a:lnSpc>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1pPr>
      <a:lvl2pPr marL="450850" indent="-242888"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2pPr>
      <a:lvl3pPr marL="627063" indent="-20796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3pPr>
      <a:lvl4pPr marL="900113" indent="-234950"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4pPr>
      <a:lvl5pPr marL="1160463" indent="-239713" algn="l" defTabSz="1219170" rtl="0" eaLnBrk="1" latinLnBrk="0" hangingPunct="1">
        <a:lnSpc>
          <a:spcPts val="2200"/>
        </a:lnSpc>
        <a:spcBef>
          <a:spcPct val="20000"/>
        </a:spcBef>
        <a:buFont typeface="Symbol" panose="05050102010706020507" pitchFamily="18" charset="2"/>
        <a:buChar char="-"/>
        <a:defRPr sz="1400" kern="1200">
          <a:solidFill>
            <a:schemeClr val="tx1"/>
          </a:solidFill>
          <a:latin typeface="+mn-lt"/>
          <a:ea typeface="+mn-ea"/>
          <a:cs typeface="+mn-cs"/>
        </a:defRPr>
      </a:lvl5pPr>
      <a:lvl6pPr marL="14184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6pPr>
      <a:lvl7pPr marL="1677600" indent="-241200" algn="l" defTabSz="1219170" rtl="0" eaLnBrk="1" latinLnBrk="0" hangingPunct="1">
        <a:lnSpc>
          <a:spcPts val="2200"/>
        </a:lnSpc>
        <a:spcBef>
          <a:spcPct val="20000"/>
        </a:spcBef>
        <a:buFont typeface="Symbol" pitchFamily="18" charset="2"/>
        <a:buChar char="-"/>
        <a:defRPr sz="1400" kern="1200">
          <a:solidFill>
            <a:schemeClr val="tx1"/>
          </a:solidFill>
          <a:latin typeface="+mn-lt"/>
          <a:ea typeface="+mn-ea"/>
          <a:cs typeface="+mn-cs"/>
        </a:defRPr>
      </a:lvl7pPr>
      <a:lvl8pPr marL="19368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8pPr>
      <a:lvl9pPr marL="2196000" indent="-241200" algn="l" defTabSz="1219170" rtl="0" eaLnBrk="1" latinLnBrk="0" hangingPunct="1">
        <a:lnSpc>
          <a:spcPts val="2200"/>
        </a:lnSpc>
        <a:spcBef>
          <a:spcPct val="20000"/>
        </a:spcBef>
        <a:buFont typeface="Symbol" pitchFamily="18" charset="2"/>
        <a:buChar char="-"/>
        <a:defRPr sz="1400" kern="1200" baseline="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3" Type="http://schemas.openxmlformats.org/officeDocument/2006/relationships/image" Target="../media/image16.jp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542924" y="447676"/>
            <a:ext cx="7585075" cy="1247774"/>
          </a:xfrm>
        </p:spPr>
        <p:txBody>
          <a:bodyPr>
            <a:normAutofit fontScale="90000"/>
          </a:bodyPr>
          <a:lstStyle/>
          <a:p>
            <a:pPr>
              <a:spcAft>
                <a:spcPts val="600"/>
              </a:spcAft>
            </a:pPr>
            <a:r>
              <a:rPr lang="de-DE" kern="0" dirty="0"/>
              <a:t> </a:t>
            </a:r>
            <a:br>
              <a:rPr lang="de-DE" kern="0" dirty="0"/>
            </a:br>
            <a:br>
              <a:rPr lang="de-DE" kern="0" dirty="0"/>
            </a:br>
            <a:r>
              <a:rPr lang="de-DE" kern="0" dirty="0"/>
              <a:t>TÜV Rheinland Akademie GmbH</a:t>
            </a:r>
            <a:br>
              <a:rPr lang="de-DE" kern="0" dirty="0"/>
            </a:br>
            <a:r>
              <a:rPr lang="de-DE" kern="0" dirty="0"/>
              <a:t>Analysen &amp; Befragungen HR Consulting</a:t>
            </a:r>
            <a:br>
              <a:rPr lang="de-DE" kern="0" dirty="0"/>
            </a:br>
            <a:br>
              <a:rPr lang="de-DE" kern="0" dirty="0"/>
            </a:br>
            <a:br>
              <a:rPr lang="de-DE" kern="0" dirty="0"/>
            </a:br>
            <a:endParaRPr lang="de-DE" dirty="0"/>
          </a:p>
        </p:txBody>
      </p:sp>
    </p:spTree>
    <p:extLst>
      <p:ext uri="{BB962C8B-B14F-4D97-AF65-F5344CB8AC3E}">
        <p14:creationId xmlns:p14="http://schemas.microsoft.com/office/powerpoint/2010/main" val="825109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Umsetzung der GBU Psyche</a:t>
            </a:r>
          </a:p>
        </p:txBody>
      </p:sp>
      <p:sp>
        <p:nvSpPr>
          <p:cNvPr id="3" name="Foliennummernplatzhalter 2"/>
          <p:cNvSpPr>
            <a:spLocks noGrp="1"/>
          </p:cNvSpPr>
          <p:nvPr>
            <p:ph type="sldNum" sz="quarter" idx="12"/>
          </p:nvPr>
        </p:nvSpPr>
        <p:spPr/>
        <p:txBody>
          <a:bodyPr/>
          <a:lstStyle/>
          <a:p>
            <a:fld id="{4915BD61-E5D5-4E4F-ADA0-6F3448AB9FA6}" type="slidenum">
              <a:rPr lang="de-DE" smtClean="0"/>
              <a:pPr/>
              <a:t>10</a:t>
            </a:fld>
            <a:endParaRPr lang="de-DE" dirty="0"/>
          </a:p>
        </p:txBody>
      </p:sp>
      <p:sp>
        <p:nvSpPr>
          <p:cNvPr id="4" name="Inhaltsplatzhalter 3"/>
          <p:cNvSpPr>
            <a:spLocks noGrp="1"/>
          </p:cNvSpPr>
          <p:nvPr>
            <p:ph sz="quarter" idx="13"/>
          </p:nvPr>
        </p:nvSpPr>
        <p:spPr/>
        <p:txBody>
          <a:bodyPr/>
          <a:lstStyle/>
          <a:p>
            <a:r>
              <a:rPr lang="de-DE" sz="1600" dirty="0"/>
              <a:t>Die GDA ist eine auf Dauer angelegte, im Arbeitsschutzgesetz und im SGB VII verankerte Plattform von Bund, Ländern und Unfall­versicherungs­trägern. </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lvl="3">
              <a:buFont typeface="Wingdings" panose="05000000000000000000" pitchFamily="2" charset="2"/>
              <a:buChar char="à"/>
            </a:pPr>
            <a:r>
              <a:rPr lang="de-DE" sz="1600" dirty="0"/>
              <a:t>Verpflichtung der Träger (Bund, Länder und Unfallversicherungsträger) zur Gemeinsamkeit im Präventionshandeln</a:t>
            </a:r>
          </a:p>
          <a:p>
            <a:pPr lvl="3">
              <a:buFont typeface="Wingdings" panose="05000000000000000000" pitchFamily="2" charset="2"/>
              <a:buChar char="à"/>
            </a:pPr>
            <a:r>
              <a:rPr lang="de-DE" sz="1600" dirty="0"/>
              <a:t>Gemeinsam mit den Sozialpartnern praktische Verbesserungen für die Beschäftigten im Arbeitsschutz erreichen</a:t>
            </a:r>
          </a:p>
          <a:p>
            <a:pPr lvl="4">
              <a:buFont typeface="Wingdings" panose="05000000000000000000" pitchFamily="2" charset="2"/>
              <a:buChar char="à"/>
            </a:pPr>
            <a:r>
              <a:rPr lang="de-DE" sz="1600" dirty="0"/>
              <a:t>GDA-Träger vereinbaren gemeinsame Arbeitsschutzziele, verbesserte Beratungskonzepte und Überwachungspraxis sowie verständliche Regeln und Vorschriften. </a:t>
            </a:r>
          </a:p>
          <a:p>
            <a:pPr lvl="3">
              <a:buFont typeface="Wingdings" panose="05000000000000000000" pitchFamily="2" charset="2"/>
              <a:buChar char="à"/>
            </a:pPr>
            <a:r>
              <a:rPr lang="de-DE" sz="1600" dirty="0"/>
              <a:t>Ausarbeitung von Handlungshilfen für die Betriebe </a:t>
            </a:r>
          </a:p>
          <a:p>
            <a:pPr lvl="4">
              <a:buFont typeface="Wingdings" panose="05000000000000000000" pitchFamily="2" charset="2"/>
              <a:buChar char="à"/>
            </a:pPr>
            <a:r>
              <a:rPr lang="de-DE" sz="1600" dirty="0"/>
              <a:t>Empfehlungen zur Umsetzung der Gefährdungsbeurteilung psychischer Belastungen</a:t>
            </a:r>
          </a:p>
        </p:txBody>
      </p:sp>
      <p:sp>
        <p:nvSpPr>
          <p:cNvPr id="5" name="Textplatzhalter 4"/>
          <p:cNvSpPr>
            <a:spLocks noGrp="1"/>
          </p:cNvSpPr>
          <p:nvPr>
            <p:ph type="body" sz="quarter" idx="14"/>
          </p:nvPr>
        </p:nvSpPr>
        <p:spPr/>
        <p:txBody>
          <a:bodyPr/>
          <a:lstStyle/>
          <a:p>
            <a:r>
              <a:rPr lang="de-DE" dirty="0"/>
              <a:t>Gemeinsame Deutsche Arbeitsschutzstrategie</a:t>
            </a:r>
          </a:p>
        </p:txBody>
      </p:sp>
      <p:pic>
        <p:nvPicPr>
          <p:cNvPr id="8" name="Grafik 7"/>
          <p:cNvPicPr>
            <a:picLocks noChangeAspect="1"/>
          </p:cNvPicPr>
          <p:nvPr/>
        </p:nvPicPr>
        <p:blipFill>
          <a:blip r:embed="rId3"/>
          <a:stretch>
            <a:fillRect/>
          </a:stretch>
        </p:blipFill>
        <p:spPr>
          <a:xfrm>
            <a:off x="928644" y="2455827"/>
            <a:ext cx="9965742" cy="1170887"/>
          </a:xfrm>
          <a:prstGeom prst="rect">
            <a:avLst/>
          </a:prstGeom>
          <a:ln>
            <a:noFill/>
          </a:ln>
          <a:effectLst>
            <a:outerShdw blurRad="292100" dist="139700" dir="2700000" algn="tl" rotWithShape="0">
              <a:srgbClr val="333333">
                <a:alpha val="65000"/>
              </a:srgbClr>
            </a:outerShdw>
          </a:effectLst>
        </p:spPr>
      </p:pic>
      <p:sp>
        <p:nvSpPr>
          <p:cNvPr id="7" name="Datumsplatzhalter 6"/>
          <p:cNvSpPr>
            <a:spLocks noGrp="1"/>
          </p:cNvSpPr>
          <p:nvPr>
            <p:ph type="dt" sz="half" idx="10"/>
          </p:nvPr>
        </p:nvSpPr>
        <p:spPr/>
        <p:txBody>
          <a:bodyPr/>
          <a:lstStyle/>
          <a:p>
            <a:fld id="{CF70EAA7-3C73-4928-BB10-DF24E0AB3087}" type="datetime1">
              <a:rPr lang="de-DE" smtClean="0"/>
              <a:pPr/>
              <a:t>01.07.2024</a:t>
            </a:fld>
            <a:endParaRPr lang="de-DE" dirty="0"/>
          </a:p>
        </p:txBody>
      </p:sp>
      <p:sp>
        <p:nvSpPr>
          <p:cNvPr id="9" name="Fußzeilenplatzhalter 8"/>
          <p:cNvSpPr>
            <a:spLocks noGrp="1"/>
          </p:cNvSpPr>
          <p:nvPr>
            <p:ph type="ftr" sz="quarter" idx="11"/>
          </p:nvPr>
        </p:nvSpPr>
        <p:spPr/>
        <p:txBody>
          <a:bodyPr/>
          <a:lstStyle/>
          <a:p>
            <a:r>
              <a:rPr lang="de-DE" dirty="0"/>
              <a:t>TÜV Rheinland Akademie GmbH</a:t>
            </a:r>
          </a:p>
        </p:txBody>
      </p:sp>
    </p:spTree>
    <p:extLst>
      <p:ext uri="{BB962C8B-B14F-4D97-AF65-F5344CB8AC3E}">
        <p14:creationId xmlns:p14="http://schemas.microsoft.com/office/powerpoint/2010/main" val="252017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4915BD61-E5D5-4E4F-ADA0-6F3448AB9FA6}" type="slidenum">
              <a:rPr lang="de-DE" smtClean="0"/>
              <a:pPr/>
              <a:t>11</a:t>
            </a:fld>
            <a:endParaRPr lang="de-DE" dirty="0"/>
          </a:p>
        </p:txBody>
      </p:sp>
      <p:sp>
        <p:nvSpPr>
          <p:cNvPr id="4" name="Textplatzhalter 3"/>
          <p:cNvSpPr>
            <a:spLocks noGrp="1"/>
          </p:cNvSpPr>
          <p:nvPr>
            <p:ph type="body" sz="quarter" idx="14"/>
          </p:nvPr>
        </p:nvSpPr>
        <p:spPr/>
        <p:txBody>
          <a:bodyPr/>
          <a:lstStyle/>
          <a:p>
            <a:endParaRPr lang="de-DE" dirty="0"/>
          </a:p>
        </p:txBody>
      </p:sp>
      <p:sp>
        <p:nvSpPr>
          <p:cNvPr id="5" name="Titel 4"/>
          <p:cNvSpPr>
            <a:spLocks noGrp="1"/>
          </p:cNvSpPr>
          <p:nvPr>
            <p:ph type="title"/>
          </p:nvPr>
        </p:nvSpPr>
        <p:spPr/>
        <p:txBody>
          <a:bodyPr/>
          <a:lstStyle/>
          <a:p>
            <a:r>
              <a:rPr lang="de-DE" dirty="0"/>
              <a:t>Ablauf einer GBU Psyche</a:t>
            </a:r>
          </a:p>
        </p:txBody>
      </p:sp>
      <p:graphicFrame>
        <p:nvGraphicFramePr>
          <p:cNvPr id="6" name="Diagramm 5"/>
          <p:cNvGraphicFramePr/>
          <p:nvPr>
            <p:extLst>
              <p:ext uri="{D42A27DB-BD31-4B8C-83A1-F6EECF244321}">
                <p14:modId xmlns:p14="http://schemas.microsoft.com/office/powerpoint/2010/main" val="2028280417"/>
              </p:ext>
            </p:extLst>
          </p:nvPr>
        </p:nvGraphicFramePr>
        <p:xfrm>
          <a:off x="1258850" y="1197288"/>
          <a:ext cx="10171150" cy="5296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p:cNvSpPr txBox="1"/>
          <p:nvPr/>
        </p:nvSpPr>
        <p:spPr>
          <a:xfrm>
            <a:off x="1149990" y="1485524"/>
            <a:ext cx="1451693" cy="374461"/>
          </a:xfrm>
          <a:prstGeom prst="rect">
            <a:avLst/>
          </a:prstGeom>
          <a:noFill/>
        </p:spPr>
        <p:txBody>
          <a:bodyPr wrap="square" lIns="0" rtlCol="0">
            <a:spAutoFit/>
          </a:bodyPr>
          <a:lstStyle/>
          <a:p>
            <a:pPr algn="ctr">
              <a:lnSpc>
                <a:spcPts val="2200"/>
              </a:lnSpc>
              <a:buClr>
                <a:schemeClr val="tx2"/>
              </a:buClr>
            </a:pPr>
            <a:r>
              <a:rPr lang="de-DE" sz="1800" dirty="0"/>
              <a:t>Festlegen</a:t>
            </a:r>
          </a:p>
        </p:txBody>
      </p:sp>
      <p:sp>
        <p:nvSpPr>
          <p:cNvPr id="8" name="Textfeld 7"/>
          <p:cNvSpPr txBox="1"/>
          <p:nvPr/>
        </p:nvSpPr>
        <p:spPr>
          <a:xfrm>
            <a:off x="1585419" y="2225755"/>
            <a:ext cx="1451693" cy="374461"/>
          </a:xfrm>
          <a:prstGeom prst="rect">
            <a:avLst/>
          </a:prstGeom>
          <a:noFill/>
        </p:spPr>
        <p:txBody>
          <a:bodyPr wrap="square" lIns="0" rtlCol="0">
            <a:spAutoFit/>
          </a:bodyPr>
          <a:lstStyle/>
          <a:p>
            <a:pPr algn="ctr">
              <a:lnSpc>
                <a:spcPts val="2200"/>
              </a:lnSpc>
              <a:buClr>
                <a:schemeClr val="tx2"/>
              </a:buClr>
            </a:pPr>
            <a:r>
              <a:rPr lang="de-DE" sz="1800" dirty="0"/>
              <a:t>Ermitteln</a:t>
            </a:r>
          </a:p>
        </p:txBody>
      </p:sp>
      <p:sp>
        <p:nvSpPr>
          <p:cNvPr id="9" name="Textfeld 8"/>
          <p:cNvSpPr txBox="1"/>
          <p:nvPr/>
        </p:nvSpPr>
        <p:spPr>
          <a:xfrm>
            <a:off x="1846680" y="2922447"/>
            <a:ext cx="1451693" cy="374461"/>
          </a:xfrm>
          <a:prstGeom prst="rect">
            <a:avLst/>
          </a:prstGeom>
          <a:noFill/>
        </p:spPr>
        <p:txBody>
          <a:bodyPr wrap="square" lIns="0" rtlCol="0">
            <a:spAutoFit/>
          </a:bodyPr>
          <a:lstStyle/>
          <a:p>
            <a:pPr algn="ctr">
              <a:lnSpc>
                <a:spcPts val="2200"/>
              </a:lnSpc>
              <a:buClr>
                <a:schemeClr val="tx2"/>
              </a:buClr>
            </a:pPr>
            <a:r>
              <a:rPr lang="de-DE" sz="1800" dirty="0"/>
              <a:t>Beurteilen</a:t>
            </a:r>
          </a:p>
        </p:txBody>
      </p:sp>
      <p:sp>
        <p:nvSpPr>
          <p:cNvPr id="10" name="Textfeld 9"/>
          <p:cNvSpPr txBox="1"/>
          <p:nvPr/>
        </p:nvSpPr>
        <p:spPr>
          <a:xfrm>
            <a:off x="1911992" y="3667036"/>
            <a:ext cx="1451693" cy="374461"/>
          </a:xfrm>
          <a:prstGeom prst="rect">
            <a:avLst/>
          </a:prstGeom>
          <a:noFill/>
        </p:spPr>
        <p:txBody>
          <a:bodyPr wrap="square" lIns="0" rtlCol="0">
            <a:spAutoFit/>
          </a:bodyPr>
          <a:lstStyle/>
          <a:p>
            <a:pPr algn="ctr">
              <a:lnSpc>
                <a:spcPts val="2200"/>
              </a:lnSpc>
              <a:buClr>
                <a:schemeClr val="tx2"/>
              </a:buClr>
            </a:pPr>
            <a:r>
              <a:rPr lang="de-DE" sz="1800" dirty="0"/>
              <a:t>Maßnahmen</a:t>
            </a:r>
          </a:p>
        </p:txBody>
      </p:sp>
      <p:sp>
        <p:nvSpPr>
          <p:cNvPr id="11" name="Textfeld 10"/>
          <p:cNvSpPr txBox="1"/>
          <p:nvPr/>
        </p:nvSpPr>
        <p:spPr>
          <a:xfrm>
            <a:off x="1846679" y="4375488"/>
            <a:ext cx="1451693" cy="374461"/>
          </a:xfrm>
          <a:prstGeom prst="rect">
            <a:avLst/>
          </a:prstGeom>
          <a:noFill/>
        </p:spPr>
        <p:txBody>
          <a:bodyPr wrap="square" lIns="0" rtlCol="0">
            <a:spAutoFit/>
          </a:bodyPr>
          <a:lstStyle/>
          <a:p>
            <a:pPr algn="ctr">
              <a:lnSpc>
                <a:spcPts val="2200"/>
              </a:lnSpc>
              <a:buClr>
                <a:schemeClr val="tx2"/>
              </a:buClr>
            </a:pPr>
            <a:r>
              <a:rPr lang="de-DE" sz="1800" dirty="0"/>
              <a:t>Überprüfen</a:t>
            </a:r>
          </a:p>
        </p:txBody>
      </p:sp>
      <p:sp>
        <p:nvSpPr>
          <p:cNvPr id="12" name="Textfeld 11"/>
          <p:cNvSpPr txBox="1"/>
          <p:nvPr/>
        </p:nvSpPr>
        <p:spPr>
          <a:xfrm>
            <a:off x="1585419" y="5126792"/>
            <a:ext cx="1495237" cy="374461"/>
          </a:xfrm>
          <a:prstGeom prst="rect">
            <a:avLst/>
          </a:prstGeom>
          <a:noFill/>
        </p:spPr>
        <p:txBody>
          <a:bodyPr wrap="square" lIns="0" rtlCol="0">
            <a:spAutoFit/>
          </a:bodyPr>
          <a:lstStyle/>
          <a:p>
            <a:pPr algn="ctr">
              <a:lnSpc>
                <a:spcPts val="2200"/>
              </a:lnSpc>
              <a:buClr>
                <a:schemeClr val="tx2"/>
              </a:buClr>
            </a:pPr>
            <a:r>
              <a:rPr lang="de-DE" sz="1800" dirty="0"/>
              <a:t>Fortschreiben</a:t>
            </a:r>
          </a:p>
        </p:txBody>
      </p:sp>
      <p:sp>
        <p:nvSpPr>
          <p:cNvPr id="13" name="Textfeld 12"/>
          <p:cNvSpPr txBox="1"/>
          <p:nvPr/>
        </p:nvSpPr>
        <p:spPr>
          <a:xfrm>
            <a:off x="1044630" y="5718224"/>
            <a:ext cx="1734724" cy="656590"/>
          </a:xfrm>
          <a:prstGeom prst="rect">
            <a:avLst/>
          </a:prstGeom>
          <a:noFill/>
        </p:spPr>
        <p:txBody>
          <a:bodyPr wrap="square" lIns="0" rtlCol="0">
            <a:spAutoFit/>
          </a:bodyPr>
          <a:lstStyle/>
          <a:p>
            <a:pPr algn="ctr">
              <a:lnSpc>
                <a:spcPts val="2200"/>
              </a:lnSpc>
              <a:buClr>
                <a:schemeClr val="tx2"/>
              </a:buClr>
            </a:pPr>
            <a:r>
              <a:rPr lang="de-DE" sz="1800" dirty="0" err="1"/>
              <a:t>Dokumen</a:t>
            </a:r>
            <a:r>
              <a:rPr lang="de-DE" sz="1800" dirty="0"/>
              <a:t>-</a:t>
            </a:r>
            <a:br>
              <a:rPr lang="de-DE" sz="1800" dirty="0"/>
            </a:br>
            <a:r>
              <a:rPr lang="de-DE" sz="1800" dirty="0" err="1"/>
              <a:t>tation</a:t>
            </a:r>
            <a:endParaRPr lang="de-DE" sz="1800" dirty="0"/>
          </a:p>
        </p:txBody>
      </p:sp>
      <p:sp>
        <p:nvSpPr>
          <p:cNvPr id="15" name="Datumsplatzhalter 14"/>
          <p:cNvSpPr>
            <a:spLocks noGrp="1"/>
          </p:cNvSpPr>
          <p:nvPr>
            <p:ph type="dt" sz="half" idx="10"/>
          </p:nvPr>
        </p:nvSpPr>
        <p:spPr/>
        <p:txBody>
          <a:bodyPr/>
          <a:lstStyle/>
          <a:p>
            <a:fld id="{5462A815-EEF4-4040-B423-7068602DADA7}" type="datetime1">
              <a:rPr lang="de-DE" smtClean="0"/>
              <a:pPr/>
              <a:t>01.07.2024</a:t>
            </a:fld>
            <a:endParaRPr lang="de-DE" dirty="0"/>
          </a:p>
        </p:txBody>
      </p:sp>
      <p:sp>
        <p:nvSpPr>
          <p:cNvPr id="16" name="Fußzeilenplatzhalter 15"/>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190936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Hintergrund und Ziele von Gefährdungsanalysen psychischer Belastungen</a:t>
            </a:r>
          </a:p>
        </p:txBody>
      </p:sp>
      <p:sp>
        <p:nvSpPr>
          <p:cNvPr id="5" name="Foliennummernplatzhalter 4"/>
          <p:cNvSpPr>
            <a:spLocks noGrp="1"/>
          </p:cNvSpPr>
          <p:nvPr>
            <p:ph type="sldNum" sz="quarter" idx="12"/>
          </p:nvPr>
        </p:nvSpPr>
        <p:spPr/>
        <p:txBody>
          <a:bodyPr/>
          <a:lstStyle/>
          <a:p>
            <a:fld id="{4915BD61-E5D5-4E4F-ADA0-6F3448AB9FA6}" type="slidenum">
              <a:rPr lang="de-DE" smtClean="0"/>
              <a:pPr/>
              <a:t>12</a:t>
            </a:fld>
            <a:endParaRPr lang="de-DE" dirty="0"/>
          </a:p>
        </p:txBody>
      </p:sp>
      <p:sp>
        <p:nvSpPr>
          <p:cNvPr id="7" name="Textplatzhalter 6"/>
          <p:cNvSpPr>
            <a:spLocks noGrp="1"/>
          </p:cNvSpPr>
          <p:nvPr>
            <p:ph type="body" sz="quarter" idx="14"/>
          </p:nvPr>
        </p:nvSpPr>
        <p:spPr/>
        <p:txBody>
          <a:bodyPr/>
          <a:lstStyle/>
          <a:p>
            <a:r>
              <a:rPr lang="de-DE" dirty="0"/>
              <a:t>Merkmalsbereiche nach GDA-Empfehlung</a:t>
            </a:r>
          </a:p>
        </p:txBody>
      </p:sp>
      <p:sp>
        <p:nvSpPr>
          <p:cNvPr id="3" name="Rechteck 2"/>
          <p:cNvSpPr/>
          <p:nvPr/>
        </p:nvSpPr>
        <p:spPr>
          <a:xfrm>
            <a:off x="550486" y="1485578"/>
            <a:ext cx="5545940" cy="24044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eaLnBrk="1" fontAlgn="auto" hangingPunct="1">
              <a:lnSpc>
                <a:spcPct val="100000"/>
              </a:lnSpc>
              <a:spcBef>
                <a:spcPts val="0"/>
              </a:spcBef>
              <a:spcAft>
                <a:spcPts val="0"/>
              </a:spcAft>
            </a:pPr>
            <a:r>
              <a:rPr lang="de-DE" sz="2000" b="0" i="0" u="none" baseline="0" dirty="0">
                <a:solidFill>
                  <a:srgbClr val="FFFFFF"/>
                </a:solidFill>
                <a:latin typeface="Arial"/>
              </a:rPr>
              <a:t>Arbeitsinhalt/</a:t>
            </a:r>
            <a:r>
              <a:rPr lang="de-DE" sz="2000" b="0" i="0" u="none" dirty="0">
                <a:solidFill>
                  <a:srgbClr val="FFFFFF"/>
                </a:solidFill>
                <a:latin typeface="Arial"/>
              </a:rPr>
              <a:t> Arbeitsaufgabe   </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Vollständigkeit der Aufgabe</a:t>
            </a:r>
          </a:p>
          <a:p>
            <a:pPr marL="342900" indent="-342900" rtl="0" eaLnBrk="1" fontAlgn="auto" hangingPunct="1">
              <a:lnSpc>
                <a:spcPct val="100000"/>
              </a:lnSpc>
              <a:spcBef>
                <a:spcPts val="0"/>
              </a:spcBef>
              <a:spcAft>
                <a:spcPts val="0"/>
              </a:spcAft>
              <a:buFontTx/>
              <a:buChar char="-"/>
            </a:pPr>
            <a:r>
              <a:rPr lang="de-DE" sz="1800" b="0" i="0" u="none" baseline="0" dirty="0">
                <a:solidFill>
                  <a:srgbClr val="FFFFFF"/>
                </a:solidFill>
                <a:latin typeface="Arial"/>
              </a:rPr>
              <a:t>Handlungsspielraum</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Variabilität</a:t>
            </a:r>
          </a:p>
          <a:p>
            <a:pPr marL="342900" indent="-342900" rtl="0" eaLnBrk="1" fontAlgn="auto" hangingPunct="1">
              <a:lnSpc>
                <a:spcPct val="100000"/>
              </a:lnSpc>
              <a:spcBef>
                <a:spcPts val="0"/>
              </a:spcBef>
              <a:spcAft>
                <a:spcPts val="0"/>
              </a:spcAft>
              <a:buFontTx/>
              <a:buChar char="-"/>
            </a:pPr>
            <a:r>
              <a:rPr lang="de-DE" sz="1800" b="0" i="0" u="none" baseline="0" dirty="0">
                <a:solidFill>
                  <a:srgbClr val="FFFFFF"/>
                </a:solidFill>
                <a:latin typeface="Arial"/>
              </a:rPr>
              <a:t>Information/Informationsangebot</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Verantwortung</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Qualifikation</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Emotionale Inanspruchnahme</a:t>
            </a:r>
          </a:p>
          <a:p>
            <a:pPr marL="342900" indent="-342900" rtl="0" eaLnBrk="1" fontAlgn="auto" hangingPunct="1">
              <a:lnSpc>
                <a:spcPct val="100000"/>
              </a:lnSpc>
              <a:spcBef>
                <a:spcPts val="0"/>
              </a:spcBef>
              <a:spcAft>
                <a:spcPts val="0"/>
              </a:spcAft>
              <a:buFontTx/>
              <a:buChar char="-"/>
            </a:pPr>
            <a:endParaRPr lang="de-DE" sz="2400" b="0" i="0" u="none" baseline="0" dirty="0">
              <a:solidFill>
                <a:srgbClr val="FFFFFF"/>
              </a:solidFill>
              <a:latin typeface="Arial"/>
            </a:endParaRPr>
          </a:p>
        </p:txBody>
      </p:sp>
      <p:sp>
        <p:nvSpPr>
          <p:cNvPr id="8" name="Rechteck 7"/>
          <p:cNvSpPr/>
          <p:nvPr/>
        </p:nvSpPr>
        <p:spPr>
          <a:xfrm>
            <a:off x="552876" y="5104370"/>
            <a:ext cx="5545940" cy="1311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eaLnBrk="1" fontAlgn="auto" hangingPunct="1">
              <a:lnSpc>
                <a:spcPct val="100000"/>
              </a:lnSpc>
              <a:spcBef>
                <a:spcPts val="0"/>
              </a:spcBef>
              <a:spcAft>
                <a:spcPts val="0"/>
              </a:spcAft>
            </a:pPr>
            <a:r>
              <a:rPr lang="de-DE" sz="2000" b="0" i="0" u="none" baseline="0" dirty="0">
                <a:solidFill>
                  <a:srgbClr val="FFFFFF"/>
                </a:solidFill>
                <a:latin typeface="Arial"/>
              </a:rPr>
              <a:t>Arbeitsorganisation</a:t>
            </a:r>
            <a:endParaRPr lang="de-DE" sz="2400" b="0" i="0" u="none" baseline="0" dirty="0">
              <a:solidFill>
                <a:srgbClr val="FFFFFF"/>
              </a:solidFill>
              <a:latin typeface="Arial"/>
            </a:endParaRP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Arbeitszeit</a:t>
            </a:r>
          </a:p>
          <a:p>
            <a:pPr marL="342900" indent="-342900" rtl="0" eaLnBrk="1" fontAlgn="auto" hangingPunct="1">
              <a:lnSpc>
                <a:spcPct val="100000"/>
              </a:lnSpc>
              <a:spcBef>
                <a:spcPts val="0"/>
              </a:spcBef>
              <a:spcAft>
                <a:spcPts val="0"/>
              </a:spcAft>
              <a:buFontTx/>
              <a:buChar char="-"/>
            </a:pPr>
            <a:r>
              <a:rPr lang="de-DE" sz="1800" b="0" i="0" u="none" baseline="0" dirty="0">
                <a:solidFill>
                  <a:srgbClr val="FFFFFF"/>
                </a:solidFill>
                <a:latin typeface="Arial"/>
              </a:rPr>
              <a:t>Arbeitsablauf</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Kommunikation/ Kooperation</a:t>
            </a:r>
            <a:endParaRPr lang="de-DE" sz="1800" b="0" i="0" u="none" baseline="0" dirty="0">
              <a:solidFill>
                <a:srgbClr val="FFFFFF"/>
              </a:solidFill>
              <a:latin typeface="Arial"/>
            </a:endParaRPr>
          </a:p>
        </p:txBody>
      </p:sp>
      <p:sp>
        <p:nvSpPr>
          <p:cNvPr id="9" name="Rechteck 8"/>
          <p:cNvSpPr/>
          <p:nvPr/>
        </p:nvSpPr>
        <p:spPr>
          <a:xfrm>
            <a:off x="550486" y="3963899"/>
            <a:ext cx="5545940" cy="10629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eaLnBrk="1" fontAlgn="auto" hangingPunct="1">
              <a:lnSpc>
                <a:spcPct val="100000"/>
              </a:lnSpc>
              <a:spcBef>
                <a:spcPts val="0"/>
              </a:spcBef>
              <a:spcAft>
                <a:spcPts val="0"/>
              </a:spcAft>
            </a:pPr>
            <a:r>
              <a:rPr lang="de-DE" sz="2000" b="0" i="0" u="none" baseline="0" dirty="0">
                <a:solidFill>
                  <a:srgbClr val="FFFFFF"/>
                </a:solidFill>
                <a:latin typeface="Arial"/>
              </a:rPr>
              <a:t>Soziale Beziehungen</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Kollegen</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Vorgesetzte</a:t>
            </a:r>
            <a:endParaRPr lang="de-DE" sz="1800" b="0" i="0" u="none" baseline="0" dirty="0">
              <a:solidFill>
                <a:srgbClr val="FFFFFF"/>
              </a:solidFill>
              <a:latin typeface="Arial"/>
            </a:endParaRPr>
          </a:p>
        </p:txBody>
      </p:sp>
      <p:sp>
        <p:nvSpPr>
          <p:cNvPr id="10" name="Rechteck 9"/>
          <p:cNvSpPr/>
          <p:nvPr/>
        </p:nvSpPr>
        <p:spPr>
          <a:xfrm>
            <a:off x="6275702" y="1485524"/>
            <a:ext cx="5545940" cy="17518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eaLnBrk="1" fontAlgn="auto" hangingPunct="1">
              <a:lnSpc>
                <a:spcPct val="100000"/>
              </a:lnSpc>
              <a:spcBef>
                <a:spcPts val="0"/>
              </a:spcBef>
              <a:spcAft>
                <a:spcPts val="0"/>
              </a:spcAft>
            </a:pPr>
            <a:r>
              <a:rPr lang="de-DE" sz="2000" b="0" i="0" u="none" baseline="0" dirty="0">
                <a:solidFill>
                  <a:srgbClr val="FFFFFF"/>
                </a:solidFill>
                <a:latin typeface="Arial"/>
              </a:rPr>
              <a:t>Arbeitsumgebung</a:t>
            </a:r>
            <a:endParaRPr lang="de-DE" sz="2400" b="0" i="0" u="none" baseline="0" dirty="0">
              <a:solidFill>
                <a:srgbClr val="FFFFFF"/>
              </a:solidFill>
              <a:latin typeface="Arial"/>
            </a:endParaRP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Physikalische und chemische Faktoren</a:t>
            </a:r>
          </a:p>
          <a:p>
            <a:pPr marL="342900" indent="-342900" rtl="0" eaLnBrk="1" fontAlgn="auto" hangingPunct="1">
              <a:lnSpc>
                <a:spcPct val="100000"/>
              </a:lnSpc>
              <a:spcBef>
                <a:spcPts val="0"/>
              </a:spcBef>
              <a:spcAft>
                <a:spcPts val="0"/>
              </a:spcAft>
              <a:buFontTx/>
              <a:buChar char="-"/>
            </a:pPr>
            <a:r>
              <a:rPr lang="de-DE" sz="1800" b="0" i="0" u="none" baseline="0" dirty="0">
                <a:solidFill>
                  <a:srgbClr val="FFFFFF"/>
                </a:solidFill>
                <a:latin typeface="Arial"/>
              </a:rPr>
              <a:t>Physische Faktoren</a:t>
            </a:r>
          </a:p>
          <a:p>
            <a:pPr marL="342900" indent="-342900" rtl="0" eaLnBrk="1" fontAlgn="auto" hangingPunct="1">
              <a:lnSpc>
                <a:spcPct val="100000"/>
              </a:lnSpc>
              <a:spcBef>
                <a:spcPts val="0"/>
              </a:spcBef>
              <a:spcAft>
                <a:spcPts val="0"/>
              </a:spcAft>
              <a:buFontTx/>
              <a:buChar char="-"/>
            </a:pPr>
            <a:r>
              <a:rPr lang="de-DE" sz="1800" dirty="0">
                <a:solidFill>
                  <a:srgbClr val="FFFFFF"/>
                </a:solidFill>
                <a:latin typeface="Arial"/>
              </a:rPr>
              <a:t>Arbeitsplatz- und Informationsgestaltung</a:t>
            </a:r>
          </a:p>
          <a:p>
            <a:pPr marL="342900" indent="-342900" rtl="0" eaLnBrk="1" fontAlgn="auto" hangingPunct="1">
              <a:lnSpc>
                <a:spcPct val="100000"/>
              </a:lnSpc>
              <a:spcBef>
                <a:spcPts val="0"/>
              </a:spcBef>
              <a:spcAft>
                <a:spcPts val="0"/>
              </a:spcAft>
              <a:buFontTx/>
              <a:buChar char="-"/>
            </a:pPr>
            <a:r>
              <a:rPr lang="de-DE" sz="1800" b="0" i="0" u="none" baseline="0" dirty="0">
                <a:solidFill>
                  <a:srgbClr val="FFFFFF"/>
                </a:solidFill>
                <a:latin typeface="Arial"/>
              </a:rPr>
              <a:t>Arbeitsmittel</a:t>
            </a:r>
          </a:p>
        </p:txBody>
      </p:sp>
      <p:sp>
        <p:nvSpPr>
          <p:cNvPr id="11" name="Rechteck 10"/>
          <p:cNvSpPr/>
          <p:nvPr/>
        </p:nvSpPr>
        <p:spPr>
          <a:xfrm>
            <a:off x="6275702" y="3366767"/>
            <a:ext cx="5545940" cy="2383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eaLnBrk="1" fontAlgn="auto" hangingPunct="1">
              <a:lnSpc>
                <a:spcPct val="100000"/>
              </a:lnSpc>
              <a:spcBef>
                <a:spcPts val="0"/>
              </a:spcBef>
              <a:spcAft>
                <a:spcPts val="0"/>
              </a:spcAft>
            </a:pPr>
            <a:r>
              <a:rPr lang="de-DE" sz="2000" dirty="0">
                <a:solidFill>
                  <a:srgbClr val="FFFFFF"/>
                </a:solidFill>
                <a:latin typeface="Arial"/>
              </a:rPr>
              <a:t>Neue Arbeitsformen</a:t>
            </a:r>
          </a:p>
          <a:p>
            <a:pPr marL="285750" lvl="0" indent="-285750">
              <a:buFontTx/>
              <a:buChar char="-"/>
            </a:pPr>
            <a:r>
              <a:rPr lang="de-DE" sz="1800" dirty="0">
                <a:solidFill>
                  <a:schemeClr val="bg1"/>
                </a:solidFill>
              </a:rPr>
              <a:t>räumliche Mobilität</a:t>
            </a:r>
          </a:p>
          <a:p>
            <a:pPr marL="285750" lvl="0" indent="-285750">
              <a:buFontTx/>
              <a:buChar char="-"/>
            </a:pPr>
            <a:r>
              <a:rPr lang="de-DE" sz="1800" dirty="0">
                <a:solidFill>
                  <a:schemeClr val="bg1"/>
                </a:solidFill>
              </a:rPr>
              <a:t>atypische Arbeitsverhältnisse</a:t>
            </a:r>
          </a:p>
          <a:p>
            <a:pPr marL="285750" lvl="0" indent="-285750">
              <a:buFontTx/>
              <a:buChar char="-"/>
            </a:pPr>
            <a:r>
              <a:rPr lang="de-DE" sz="1800" dirty="0">
                <a:solidFill>
                  <a:schemeClr val="bg1"/>
                </a:solidFill>
              </a:rPr>
              <a:t>diskontinuierliche Berufsverläufe</a:t>
            </a:r>
          </a:p>
          <a:p>
            <a:pPr marL="285750" lvl="0" indent="-285750">
              <a:buFontTx/>
              <a:buChar char="-"/>
            </a:pPr>
            <a:r>
              <a:rPr lang="de-DE" sz="1800" dirty="0">
                <a:solidFill>
                  <a:schemeClr val="bg1"/>
                </a:solidFill>
              </a:rPr>
              <a:t>zeitliche Flexibilisierung</a:t>
            </a:r>
          </a:p>
          <a:p>
            <a:pPr marL="285750" lvl="0" indent="-285750">
              <a:buFontTx/>
              <a:buChar char="-"/>
            </a:pPr>
            <a:r>
              <a:rPr lang="de-DE" sz="1800" dirty="0">
                <a:solidFill>
                  <a:schemeClr val="bg1"/>
                </a:solidFill>
              </a:rPr>
              <a:t>reduzierte Abgrenzung zwischen Arbeit und Privatleben</a:t>
            </a:r>
          </a:p>
          <a:p>
            <a:pPr lvl="0"/>
            <a:r>
              <a:rPr lang="de-DE" sz="1800" dirty="0">
                <a:solidFill>
                  <a:schemeClr val="bg1"/>
                </a:solidFill>
                <a:sym typeface="Wingdings" panose="05000000000000000000" pitchFamily="2" charset="2"/>
              </a:rPr>
              <a:t> </a:t>
            </a:r>
            <a:r>
              <a:rPr lang="de-DE" sz="1800" i="1" dirty="0">
                <a:solidFill>
                  <a:schemeClr val="bg1"/>
                </a:solidFill>
                <a:sym typeface="Wingdings" panose="05000000000000000000" pitchFamily="2" charset="2"/>
              </a:rPr>
              <a:t>Nicht Bestandteil des Aufsichtshandelns</a:t>
            </a:r>
            <a:endParaRPr lang="de-DE" sz="1800" i="1" dirty="0">
              <a:solidFill>
                <a:schemeClr val="bg1"/>
              </a:solidFill>
            </a:endParaRPr>
          </a:p>
          <a:p>
            <a:pPr algn="ctr" rtl="0" eaLnBrk="1" fontAlgn="auto" hangingPunct="1">
              <a:lnSpc>
                <a:spcPct val="100000"/>
              </a:lnSpc>
              <a:spcBef>
                <a:spcPts val="0"/>
              </a:spcBef>
              <a:spcAft>
                <a:spcPts val="0"/>
              </a:spcAft>
            </a:pPr>
            <a:endParaRPr lang="de-DE" sz="2000" dirty="0">
              <a:solidFill>
                <a:srgbClr val="FFFFFF"/>
              </a:solidFill>
              <a:latin typeface="Arial"/>
            </a:endParaRPr>
          </a:p>
        </p:txBody>
      </p:sp>
      <p:sp>
        <p:nvSpPr>
          <p:cNvPr id="6" name="Datumsplatzhalter 5"/>
          <p:cNvSpPr>
            <a:spLocks noGrp="1"/>
          </p:cNvSpPr>
          <p:nvPr>
            <p:ph type="dt" sz="half" idx="10"/>
          </p:nvPr>
        </p:nvSpPr>
        <p:spPr/>
        <p:txBody>
          <a:bodyPr/>
          <a:lstStyle/>
          <a:p>
            <a:fld id="{CF70EAA7-3C73-4928-BB10-DF24E0AB3087}" type="datetime1">
              <a:rPr lang="de-DE" smtClean="0"/>
              <a:pPr/>
              <a:t>01.07.2024</a:t>
            </a:fld>
            <a:endParaRPr lang="de-DE" dirty="0"/>
          </a:p>
        </p:txBody>
      </p:sp>
      <p:sp>
        <p:nvSpPr>
          <p:cNvPr id="13" name="Fußzeilenplatzhalter 12"/>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398920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Referenzen</a:t>
            </a:r>
          </a:p>
        </p:txBody>
      </p:sp>
      <p:sp>
        <p:nvSpPr>
          <p:cNvPr id="3" name="Untertitel 2"/>
          <p:cNvSpPr>
            <a:spLocks noGrp="1"/>
          </p:cNvSpPr>
          <p:nvPr>
            <p:ph type="subTitle" idx="1"/>
          </p:nvPr>
        </p:nvSpPr>
        <p:spPr/>
        <p:txBody>
          <a:bodyPr/>
          <a:lstStyle/>
          <a:p>
            <a:endParaRPr lang="de-DE" dirty="0"/>
          </a:p>
        </p:txBody>
      </p:sp>
      <p:sp>
        <p:nvSpPr>
          <p:cNvPr id="5" name="Foliennummernplatzhalter 4"/>
          <p:cNvSpPr>
            <a:spLocks noGrp="1"/>
          </p:cNvSpPr>
          <p:nvPr>
            <p:ph type="sldNum" sz="quarter" idx="13"/>
          </p:nvPr>
        </p:nvSpPr>
        <p:spPr/>
        <p:txBody>
          <a:bodyPr/>
          <a:lstStyle/>
          <a:p>
            <a:fld id="{4915BD61-E5D5-4E4F-ADA0-6F3448AB9FA6}" type="slidenum">
              <a:rPr lang="de-DE" smtClean="0"/>
              <a:pPr/>
              <a:t>13</a:t>
            </a:fld>
            <a:endParaRPr lang="de-DE" dirty="0"/>
          </a:p>
        </p:txBody>
      </p:sp>
      <p:sp>
        <p:nvSpPr>
          <p:cNvPr id="6" name="Datumsplatzhalter 5"/>
          <p:cNvSpPr>
            <a:spLocks noGrp="1"/>
          </p:cNvSpPr>
          <p:nvPr>
            <p:ph type="dt" sz="half" idx="11"/>
          </p:nvPr>
        </p:nvSpPr>
        <p:spPr/>
        <p:txBody>
          <a:bodyPr/>
          <a:lstStyle/>
          <a:p>
            <a:fld id="{9E200165-709D-4C86-86DA-F507D408AB03}" type="datetime1">
              <a:rPr lang="de-DE" smtClean="0"/>
              <a:pPr/>
              <a:t>01.07.2024</a:t>
            </a:fld>
            <a:endParaRPr lang="de-DE" dirty="0"/>
          </a:p>
        </p:txBody>
      </p:sp>
      <p:sp>
        <p:nvSpPr>
          <p:cNvPr id="7" name="Fußzeilenplatzhalter 6"/>
          <p:cNvSpPr>
            <a:spLocks noGrp="1"/>
          </p:cNvSpPr>
          <p:nvPr>
            <p:ph type="ftr" sz="quarter" idx="12"/>
          </p:nvPr>
        </p:nvSpPr>
        <p:spPr/>
        <p:txBody>
          <a:bodyPr/>
          <a:lstStyle/>
          <a:p>
            <a:r>
              <a:rPr lang="de-DE"/>
              <a:t>TÜV Rheinland Akademie GmbH</a:t>
            </a:r>
            <a:endParaRPr lang="de-DE" dirty="0"/>
          </a:p>
        </p:txBody>
      </p:sp>
    </p:spTree>
    <p:extLst>
      <p:ext uri="{BB962C8B-B14F-4D97-AF65-F5344CB8AC3E}">
        <p14:creationId xmlns:p14="http://schemas.microsoft.com/office/powerpoint/2010/main" val="2502918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Gespeicherte Daten 17"/>
          <p:cNvSpPr/>
          <p:nvPr/>
        </p:nvSpPr>
        <p:spPr>
          <a:xfrm rot="5400000">
            <a:off x="4773704" y="-3075575"/>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Foliennummernplatzhalt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915BD61-E5D5-4E4F-ADA0-6F3448AB9FA6}" type="slidenum">
              <a:rPr kumimoji="0" lang="de-DE" sz="8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de-DE" sz="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Titel 6"/>
          <p:cNvSpPr>
            <a:spLocks noGrp="1"/>
          </p:cNvSpPr>
          <p:nvPr>
            <p:ph type="title"/>
          </p:nvPr>
        </p:nvSpPr>
        <p:spPr/>
        <p:txBody>
          <a:bodyPr/>
          <a:lstStyle/>
          <a:p>
            <a:r>
              <a:rPr lang="de-DE" dirty="0"/>
              <a:t>Unsere Erfahrungen (Auswahl)</a:t>
            </a:r>
          </a:p>
        </p:txBody>
      </p:sp>
      <p:sp>
        <p:nvSpPr>
          <p:cNvPr id="10" name="Textfeld 9"/>
          <p:cNvSpPr txBox="1"/>
          <p:nvPr/>
        </p:nvSpPr>
        <p:spPr>
          <a:xfrm>
            <a:off x="1054646" y="1673444"/>
            <a:ext cx="3384480"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feld 10"/>
          <p:cNvSpPr txBox="1"/>
          <p:nvPr/>
        </p:nvSpPr>
        <p:spPr>
          <a:xfrm>
            <a:off x="4222592" y="1398069"/>
            <a:ext cx="3384480" cy="938719"/>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2013,</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2015, </a:t>
            </a: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2019</a:t>
            </a: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 name="Textfeld 11"/>
          <p:cNvSpPr txBox="1"/>
          <p:nvPr/>
        </p:nvSpPr>
        <p:spPr>
          <a:xfrm>
            <a:off x="516739" y="2531873"/>
            <a:ext cx="3816528"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lang="de-DE" sz="1600" dirty="0">
                <a:solidFill>
                  <a:srgbClr val="000000"/>
                </a:solidFill>
                <a:latin typeface="Arial" panose="020B0604020202020204" pitchFamily="34" charset="0"/>
              </a:rPr>
              <a:t>65 Gruppen, c</a:t>
            </a:r>
            <a:r>
              <a:rPr kumimoji="0" lang="de-DE" sz="1600" b="0" i="0" u="none" strike="noStrike" kern="1200" cap="none" spc="0" normalizeH="0" baseline="0" noProof="0" dirty="0">
                <a:ln>
                  <a:noFill/>
                </a:ln>
                <a:solidFill>
                  <a:srgbClr val="000000"/>
                </a:solidFill>
                <a:effectLst/>
                <a:uLnTx/>
                <a:uFillTx/>
                <a:latin typeface="Arial" panose="020B0604020202020204" pitchFamily="34" charset="0"/>
              </a:rPr>
              <a:t>a. 670 Mitarbeitende</a:t>
            </a:r>
          </a:p>
        </p:txBody>
      </p:sp>
      <p:sp>
        <p:nvSpPr>
          <p:cNvPr id="13" name="Textfeld 12"/>
          <p:cNvSpPr txBox="1"/>
          <p:nvPr/>
        </p:nvSpPr>
        <p:spPr>
          <a:xfrm>
            <a:off x="7390746" y="1537275"/>
            <a:ext cx="4248472" cy="938719"/>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Onlinefragebogen &amp; </a:t>
            </a:r>
            <a:b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Beratertage zur Ergebnisbesprechung (</a:t>
            </a:r>
            <a:r>
              <a:rPr kumimoji="0" lang="de-DE"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Coachinggespräche</a:t>
            </a: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Textfeld 13"/>
          <p:cNvSpPr txBox="1"/>
          <p:nvPr/>
        </p:nvSpPr>
        <p:spPr>
          <a:xfrm>
            <a:off x="8435060" y="2561625"/>
            <a:ext cx="3384480"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Teilweise Moderation der Analyseworkshops</a:t>
            </a:r>
          </a:p>
        </p:txBody>
      </p:sp>
      <p:sp>
        <p:nvSpPr>
          <p:cNvPr id="19" name="Flussdiagramm: Gespeicherte Daten 18"/>
          <p:cNvSpPr/>
          <p:nvPr/>
        </p:nvSpPr>
        <p:spPr>
          <a:xfrm rot="5400000">
            <a:off x="4773704" y="-601849"/>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feld 19"/>
          <p:cNvSpPr txBox="1"/>
          <p:nvPr/>
        </p:nvSpPr>
        <p:spPr>
          <a:xfrm>
            <a:off x="1126654" y="4117271"/>
            <a:ext cx="3384480"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Textfeld 20"/>
          <p:cNvSpPr txBox="1"/>
          <p:nvPr/>
        </p:nvSpPr>
        <p:spPr>
          <a:xfrm>
            <a:off x="4222696" y="3841896"/>
            <a:ext cx="3384480"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300" cap="none" spc="0" normalizeH="0" baseline="0" noProof="0" dirty="0">
                <a:ln>
                  <a:noFill/>
                </a:ln>
                <a:solidFill>
                  <a:prstClr val="black"/>
                </a:solidFill>
                <a:effectLst/>
                <a:uLnTx/>
                <a:uFillTx/>
                <a:latin typeface="Arial" charset="0"/>
                <a:ea typeface="+mn-ea"/>
                <a:cs typeface="+mn-cs"/>
              </a:rPr>
              <a:t>2017/2018</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2" name="Textfeld 21"/>
          <p:cNvSpPr txBox="1"/>
          <p:nvPr/>
        </p:nvSpPr>
        <p:spPr>
          <a:xfrm>
            <a:off x="550590" y="4797830"/>
            <a:ext cx="3816528"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55 Gruppen (Abteilungen &amp; Referate), ca. 500 Mitarbeitende </a:t>
            </a:r>
          </a:p>
        </p:txBody>
      </p:sp>
      <p:sp>
        <p:nvSpPr>
          <p:cNvPr id="23" name="Textfeld 22"/>
          <p:cNvSpPr txBox="1"/>
          <p:nvPr/>
        </p:nvSpPr>
        <p:spPr>
          <a:xfrm>
            <a:off x="7282374" y="4139127"/>
            <a:ext cx="4248472"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Onlinefragebogen </a:t>
            </a:r>
          </a:p>
        </p:txBody>
      </p:sp>
      <p:pic>
        <p:nvPicPr>
          <p:cNvPr id="5" name="Grafik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6295" y="1915675"/>
            <a:ext cx="3626768" cy="1263324"/>
          </a:xfrm>
          <a:prstGeom prst="rect">
            <a:avLst/>
          </a:prstGeom>
        </p:spPr>
      </p:pic>
      <p:pic>
        <p:nvPicPr>
          <p:cNvPr id="2" name="Grafik 1"/>
          <p:cNvPicPr>
            <a:picLocks noChangeAspect="1"/>
          </p:cNvPicPr>
          <p:nvPr/>
        </p:nvPicPr>
        <p:blipFill rotWithShape="1">
          <a:blip r:embed="rId4"/>
          <a:srcRect b="15594"/>
          <a:stretch/>
        </p:blipFill>
        <p:spPr>
          <a:xfrm>
            <a:off x="4570811" y="4307441"/>
            <a:ext cx="2835176" cy="1345284"/>
          </a:xfrm>
          <a:prstGeom prst="rect">
            <a:avLst/>
          </a:prstGeom>
        </p:spPr>
      </p:pic>
      <p:sp>
        <p:nvSpPr>
          <p:cNvPr id="6" name="Datumsplatzhalter 5"/>
          <p:cNvSpPr>
            <a:spLocks noGrp="1"/>
          </p:cNvSpPr>
          <p:nvPr>
            <p:ph type="dt" sz="half" idx="10"/>
          </p:nvPr>
        </p:nvSpPr>
        <p:spPr/>
        <p:txBody>
          <a:bodyPr/>
          <a:lstStyle/>
          <a:p>
            <a:fld id="{D907355E-CC5F-4FE5-B54A-F579B4FC234F}" type="datetime1">
              <a:rPr lang="de-DE" smtClean="0"/>
              <a:pPr/>
              <a:t>01.07.2024</a:t>
            </a:fld>
            <a:endParaRPr lang="de-DE" dirty="0"/>
          </a:p>
        </p:txBody>
      </p:sp>
      <p:sp>
        <p:nvSpPr>
          <p:cNvPr id="8" name="Fußzeilenplatzhalter 7"/>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359360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Gespeicherte Daten 17"/>
          <p:cNvSpPr/>
          <p:nvPr/>
        </p:nvSpPr>
        <p:spPr>
          <a:xfrm rot="5400000">
            <a:off x="4773704" y="-3075575"/>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Foliennummernplatzhalt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915BD61-E5D5-4E4F-ADA0-6F3448AB9FA6}" type="slidenum">
              <a:rPr kumimoji="0" lang="de-DE" sz="8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de-DE" sz="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Titel 6"/>
          <p:cNvSpPr>
            <a:spLocks noGrp="1"/>
          </p:cNvSpPr>
          <p:nvPr>
            <p:ph type="title"/>
          </p:nvPr>
        </p:nvSpPr>
        <p:spPr/>
        <p:txBody>
          <a:bodyPr/>
          <a:lstStyle/>
          <a:p>
            <a:r>
              <a:rPr lang="de-DE" dirty="0"/>
              <a:t>Unsere Erfahrungen (Auswahl)</a:t>
            </a:r>
          </a:p>
        </p:txBody>
      </p:sp>
      <p:sp>
        <p:nvSpPr>
          <p:cNvPr id="10" name="Textfeld 9"/>
          <p:cNvSpPr txBox="1"/>
          <p:nvPr/>
        </p:nvSpPr>
        <p:spPr>
          <a:xfrm>
            <a:off x="1306586" y="1673444"/>
            <a:ext cx="3384480" cy="656590"/>
          </a:xfrm>
          <a:prstGeom prst="rect">
            <a:avLst/>
          </a:prstGeom>
          <a:noFill/>
        </p:spPr>
        <p:txBody>
          <a:bodyPr vert="horz" wrap="square" lIns="0" rtlCol="0">
            <a:spAutoFit/>
          </a:bodyPr>
          <a:lstStyle/>
          <a:p>
            <a:pPr marL="0" marR="0" lvl="0" indent="0" algn="l"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feld 10"/>
          <p:cNvSpPr txBox="1"/>
          <p:nvPr/>
        </p:nvSpPr>
        <p:spPr>
          <a:xfrm>
            <a:off x="4222592" y="1398069"/>
            <a:ext cx="3384480"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2016 - 2018</a:t>
            </a:r>
          </a:p>
        </p:txBody>
      </p:sp>
      <p:sp>
        <p:nvSpPr>
          <p:cNvPr id="12" name="Textfeld 11"/>
          <p:cNvSpPr txBox="1"/>
          <p:nvPr/>
        </p:nvSpPr>
        <p:spPr>
          <a:xfrm>
            <a:off x="550486" y="2354003"/>
            <a:ext cx="3816528"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rPr>
              <a:t>18 Standorte</a:t>
            </a:r>
            <a:r>
              <a:rPr lang="de-DE" sz="1600" dirty="0">
                <a:solidFill>
                  <a:srgbClr val="000000"/>
                </a:solidFill>
                <a:latin typeface="Arial" panose="020B0604020202020204" pitchFamily="34" charset="0"/>
              </a:rPr>
              <a:t> deutschlandweit, ca. 180 Auswertungen, ca. 4500 Mitarbeitende</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13" name="Textfeld 12"/>
          <p:cNvSpPr txBox="1"/>
          <p:nvPr/>
        </p:nvSpPr>
        <p:spPr>
          <a:xfrm>
            <a:off x="7390746" y="1823676"/>
            <a:ext cx="4248472" cy="1220847"/>
          </a:xfrm>
          <a:prstGeom prst="rect">
            <a:avLst/>
          </a:prstGeom>
          <a:noFill/>
        </p:spPr>
        <p:txBody>
          <a:bodyPr vert="horz" wrap="square" lIns="0" rtlCol="0">
            <a:spAutoFit/>
          </a:bodyPr>
          <a:lstStyle/>
          <a:p>
            <a:pPr marL="342900" marR="0" lvl="0" indent="-342900" algn="ctr" defTabSz="914400" rtl="0" eaLnBrk="1" fontAlgn="auto" latinLnBrk="0" hangingPunct="1">
              <a:lnSpc>
                <a:spcPts val="2200"/>
              </a:lnSpc>
              <a:spcBef>
                <a:spcPts val="0"/>
              </a:spcBef>
              <a:spcAft>
                <a:spcPts val="0"/>
              </a:spcAft>
              <a:buClr>
                <a:srgbClr val="0071B9"/>
              </a:buClr>
              <a:buSzTx/>
              <a:buFontTx/>
              <a:buAutoNum type="arabicPeriod"/>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rPr>
              <a:t>Persönliche Interviews vor Ort </a:t>
            </a:r>
          </a:p>
          <a:p>
            <a:pPr marL="342900" marR="0" lvl="0" indent="-342900" algn="ctr" defTabSz="914400" rtl="0" eaLnBrk="1" fontAlgn="auto" latinLnBrk="0" hangingPunct="1">
              <a:lnSpc>
                <a:spcPts val="2200"/>
              </a:lnSpc>
              <a:spcBef>
                <a:spcPts val="0"/>
              </a:spcBef>
              <a:spcAft>
                <a:spcPts val="0"/>
              </a:spcAft>
              <a:buClr>
                <a:srgbClr val="0071B9"/>
              </a:buClr>
              <a:buSzTx/>
              <a:buFontTx/>
              <a:buAutoNum type="arabicPeriod"/>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rPr>
              <a:t>Online-&amp;</a:t>
            </a:r>
            <a:r>
              <a:rPr kumimoji="0" lang="de-DE" sz="1600" b="0" i="0" u="none" strike="noStrike" kern="1200" cap="none" spc="0" normalizeH="0" noProof="0" dirty="0">
                <a:ln>
                  <a:noFill/>
                </a:ln>
                <a:solidFill>
                  <a:srgbClr val="000000"/>
                </a:solidFill>
                <a:effectLst/>
                <a:uLnTx/>
                <a:uFillTx/>
                <a:latin typeface="Arial" panose="020B0604020202020204" pitchFamily="34" charset="0"/>
              </a:rPr>
              <a:t> </a:t>
            </a:r>
            <a:r>
              <a:rPr lang="de-DE" sz="1600" dirty="0">
                <a:solidFill>
                  <a:srgbClr val="000000"/>
                </a:solidFill>
                <a:latin typeface="Arial" panose="020B0604020202020204" pitchFamily="34" charset="0"/>
              </a:rPr>
              <a:t>Paper-</a:t>
            </a:r>
            <a:r>
              <a:rPr lang="de-DE" sz="1600" dirty="0" err="1">
                <a:solidFill>
                  <a:srgbClr val="000000"/>
                </a:solidFill>
                <a:latin typeface="Arial" panose="020B0604020202020204" pitchFamily="34" charset="0"/>
              </a:rPr>
              <a:t>Pencil</a:t>
            </a:r>
            <a:r>
              <a:rPr lang="de-DE" sz="1600" dirty="0">
                <a:solidFill>
                  <a:srgbClr val="000000"/>
                </a:solidFill>
                <a:latin typeface="Arial" panose="020B0604020202020204" pitchFamily="34" charset="0"/>
              </a:rPr>
              <a:t>-F</a:t>
            </a:r>
            <a:r>
              <a:rPr kumimoji="0" lang="de-DE" sz="1600" b="0" i="0" u="none" strike="noStrike" kern="1200" cap="none" spc="0" normalizeH="0" baseline="0" noProof="0" dirty="0" err="1">
                <a:ln>
                  <a:noFill/>
                </a:ln>
                <a:solidFill>
                  <a:srgbClr val="000000"/>
                </a:solidFill>
                <a:effectLst/>
                <a:uLnTx/>
                <a:uFillTx/>
                <a:latin typeface="Arial" panose="020B0604020202020204" pitchFamily="34" charset="0"/>
              </a:rPr>
              <a:t>ragebogen</a:t>
            </a:r>
            <a:r>
              <a:rPr kumimoji="0" lang="de-DE" sz="1600" b="0" i="0" u="none" strike="noStrike" kern="1200" cap="none" spc="0" normalizeH="0" baseline="0" noProof="0" dirty="0">
                <a:ln>
                  <a:noFill/>
                </a:ln>
                <a:solidFill>
                  <a:srgbClr val="000000"/>
                </a:solidFill>
                <a:effectLst/>
                <a:uLnTx/>
                <a:uFillTx/>
                <a:latin typeface="Arial" panose="020B0604020202020204" pitchFamily="34" charset="0"/>
              </a:rPr>
              <a:t> </a:t>
            </a:r>
          </a:p>
          <a:p>
            <a:pPr marL="342900" marR="0" lvl="0" indent="-342900" algn="ctr" defTabSz="914400" rtl="0" eaLnBrk="1" fontAlgn="auto" latinLnBrk="0" hangingPunct="1">
              <a:lnSpc>
                <a:spcPts val="2200"/>
              </a:lnSpc>
              <a:spcBef>
                <a:spcPts val="0"/>
              </a:spcBef>
              <a:spcAft>
                <a:spcPts val="0"/>
              </a:spcAft>
              <a:buClr>
                <a:srgbClr val="0071B9"/>
              </a:buClr>
              <a:buSzTx/>
              <a:buFontTx/>
              <a:buAutoNum type="arabicPeriod"/>
              <a:tabLst/>
              <a:defRPr/>
            </a:pPr>
            <a:r>
              <a:rPr kumimoji="0" lang="de-DE" sz="1600" b="0" i="0" u="none" strike="noStrike" kern="1200" cap="none" spc="0" normalizeH="0" baseline="0" noProof="0" dirty="0" err="1">
                <a:ln>
                  <a:noFill/>
                </a:ln>
                <a:solidFill>
                  <a:srgbClr val="000000"/>
                </a:solidFill>
                <a:effectLst/>
                <a:uLnTx/>
                <a:uFillTx/>
                <a:latin typeface="Arial" panose="020B0604020202020204" pitchFamily="34" charset="0"/>
              </a:rPr>
              <a:t>Beobachtun</a:t>
            </a:r>
            <a:r>
              <a:rPr lang="de-DE" sz="1600" dirty="0" err="1">
                <a:solidFill>
                  <a:srgbClr val="000000"/>
                </a:solidFill>
                <a:latin typeface="Arial" panose="020B0604020202020204" pitchFamily="34" charset="0"/>
              </a:rPr>
              <a:t>gsinterviews</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19" name="Flussdiagramm: Gespeicherte Daten 18"/>
          <p:cNvSpPr/>
          <p:nvPr/>
        </p:nvSpPr>
        <p:spPr>
          <a:xfrm rot="5400000">
            <a:off x="4773704" y="-601849"/>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feld 19"/>
          <p:cNvSpPr txBox="1"/>
          <p:nvPr/>
        </p:nvSpPr>
        <p:spPr>
          <a:xfrm>
            <a:off x="1306690" y="4117271"/>
            <a:ext cx="3384480" cy="656590"/>
          </a:xfrm>
          <a:prstGeom prst="rect">
            <a:avLst/>
          </a:prstGeom>
          <a:noFill/>
        </p:spPr>
        <p:txBody>
          <a:bodyPr vert="horz" wrap="square" lIns="0" rtlCol="0">
            <a:spAutoFit/>
          </a:bodyPr>
          <a:lstStyle/>
          <a:p>
            <a:pPr marL="0" marR="0" lvl="0" indent="0" algn="l"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Textfeld 20"/>
          <p:cNvSpPr txBox="1"/>
          <p:nvPr/>
        </p:nvSpPr>
        <p:spPr>
          <a:xfrm>
            <a:off x="4222696" y="3841896"/>
            <a:ext cx="3384480"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2016</a:t>
            </a:r>
          </a:p>
        </p:txBody>
      </p:sp>
      <p:sp>
        <p:nvSpPr>
          <p:cNvPr id="22" name="Textfeld 21"/>
          <p:cNvSpPr txBox="1"/>
          <p:nvPr/>
        </p:nvSpPr>
        <p:spPr>
          <a:xfrm>
            <a:off x="550590" y="4797830"/>
            <a:ext cx="3816528"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16 Teilauswertungen</a:t>
            </a: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 350 Mitarbeitende</a:t>
            </a:r>
          </a:p>
        </p:txBody>
      </p:sp>
      <p:sp>
        <p:nvSpPr>
          <p:cNvPr id="23" name="Textfeld 22"/>
          <p:cNvSpPr txBox="1"/>
          <p:nvPr/>
        </p:nvSpPr>
        <p:spPr>
          <a:xfrm>
            <a:off x="7390746" y="3856559"/>
            <a:ext cx="4248472"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Onlinefragebogen/ </a:t>
            </a:r>
            <a:b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Paper-</a:t>
            </a:r>
            <a:r>
              <a:rPr kumimoji="0" lang="de-DE"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Pencil</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731" y="1993764"/>
            <a:ext cx="2301772" cy="843983"/>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l="-1634" t="18900" r="1634" b="20621"/>
          <a:stretch/>
        </p:blipFill>
        <p:spPr>
          <a:xfrm>
            <a:off x="4934585" y="4355567"/>
            <a:ext cx="1905000" cy="1152128"/>
          </a:xfrm>
          <a:prstGeom prst="rect">
            <a:avLst/>
          </a:prstGeom>
        </p:spPr>
      </p:pic>
      <p:sp>
        <p:nvSpPr>
          <p:cNvPr id="6" name="Datumsplatzhalter 5"/>
          <p:cNvSpPr>
            <a:spLocks noGrp="1"/>
          </p:cNvSpPr>
          <p:nvPr>
            <p:ph type="dt" sz="half" idx="10"/>
          </p:nvPr>
        </p:nvSpPr>
        <p:spPr/>
        <p:txBody>
          <a:bodyPr/>
          <a:lstStyle/>
          <a:p>
            <a:fld id="{49F34D41-82D1-4E75-9558-47F371733FCC}" type="datetime1">
              <a:rPr lang="de-DE" smtClean="0"/>
              <a:pPr/>
              <a:t>01.07.2024</a:t>
            </a:fld>
            <a:endParaRPr lang="de-DE" dirty="0"/>
          </a:p>
        </p:txBody>
      </p:sp>
      <p:sp>
        <p:nvSpPr>
          <p:cNvPr id="8" name="Fußzeilenplatzhalter 7"/>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253553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Gespeicherte Daten 17"/>
          <p:cNvSpPr/>
          <p:nvPr/>
        </p:nvSpPr>
        <p:spPr>
          <a:xfrm rot="5400000">
            <a:off x="4773704" y="-3075575"/>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Foliennummernplatzhalt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915BD61-E5D5-4E4F-ADA0-6F3448AB9FA6}" type="slidenum">
              <a:rPr kumimoji="0" lang="de-DE" sz="8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de-DE" sz="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Titel 6"/>
          <p:cNvSpPr>
            <a:spLocks noGrp="1"/>
          </p:cNvSpPr>
          <p:nvPr>
            <p:ph type="title"/>
          </p:nvPr>
        </p:nvSpPr>
        <p:spPr/>
        <p:txBody>
          <a:bodyPr/>
          <a:lstStyle/>
          <a:p>
            <a:r>
              <a:rPr lang="de-DE" dirty="0"/>
              <a:t>Unsere Erfahrungen (Auswahl)</a:t>
            </a:r>
          </a:p>
        </p:txBody>
      </p:sp>
      <p:sp>
        <p:nvSpPr>
          <p:cNvPr id="10" name="Textfeld 9"/>
          <p:cNvSpPr txBox="1"/>
          <p:nvPr/>
        </p:nvSpPr>
        <p:spPr>
          <a:xfrm>
            <a:off x="982534" y="1635677"/>
            <a:ext cx="3384480"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&amp; MAB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feld 10"/>
          <p:cNvSpPr txBox="1"/>
          <p:nvPr/>
        </p:nvSpPr>
        <p:spPr>
          <a:xfrm>
            <a:off x="4222592" y="1398069"/>
            <a:ext cx="3384480"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lang="de-DE" sz="1600" dirty="0">
                <a:solidFill>
                  <a:srgbClr val="000000"/>
                </a:solidFill>
                <a:latin typeface="Arial" panose="020B0604020202020204" pitchFamily="34" charset="0"/>
              </a:rPr>
              <a:t>Derzeit in der Durchführung</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12" name="Textfeld 11"/>
          <p:cNvSpPr txBox="1"/>
          <p:nvPr/>
        </p:nvSpPr>
        <p:spPr>
          <a:xfrm>
            <a:off x="622598" y="2544533"/>
            <a:ext cx="3546899"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lang="de-DE" sz="1600" dirty="0">
                <a:solidFill>
                  <a:srgbClr val="000000"/>
                </a:solidFill>
                <a:latin typeface="Arial" panose="020B0604020202020204" pitchFamily="34" charset="0"/>
              </a:rPr>
              <a:t>Geplant: Ca. 70 Teilauswertungen, über 4.000 Mitarbeitende</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13" name="Textfeld 12"/>
          <p:cNvSpPr txBox="1"/>
          <p:nvPr/>
        </p:nvSpPr>
        <p:spPr>
          <a:xfrm>
            <a:off x="7390746" y="1823676"/>
            <a:ext cx="4248472" cy="656590"/>
          </a:xfrm>
          <a:prstGeom prst="rect">
            <a:avLst/>
          </a:prstGeom>
          <a:noFill/>
        </p:spPr>
        <p:txBody>
          <a:bodyPr vert="horz" wrap="square" lIns="0" rtlCol="0">
            <a:spAutoFit/>
          </a:bodyPr>
          <a:lstStyle/>
          <a:p>
            <a:pPr marR="0" lvl="0" algn="ctr" defTabSz="914400" rtl="0" eaLnBrk="1" fontAlgn="auto" latinLnBrk="0" hangingPunct="1">
              <a:lnSpc>
                <a:spcPts val="2200"/>
              </a:lnSpc>
              <a:spcBef>
                <a:spcPts val="0"/>
              </a:spcBef>
              <a:spcAft>
                <a:spcPts val="0"/>
              </a:spcAft>
              <a:buClr>
                <a:srgbClr val="0071B9"/>
              </a:buClr>
              <a:buSzTx/>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Onlinefragebogen </a:t>
            </a: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9" name="Flussdiagramm: Gespeicherte Daten 18"/>
          <p:cNvSpPr/>
          <p:nvPr/>
        </p:nvSpPr>
        <p:spPr>
          <a:xfrm rot="5400000">
            <a:off x="4773704" y="-601849"/>
            <a:ext cx="2642189" cy="11088629"/>
          </a:xfrm>
          <a:prstGeom prst="flowChartOnlineStorag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4" name="Textfeld 23"/>
          <p:cNvSpPr txBox="1"/>
          <p:nvPr/>
        </p:nvSpPr>
        <p:spPr>
          <a:xfrm>
            <a:off x="4222592" y="3893694"/>
            <a:ext cx="3384480" cy="374461"/>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lang="de-DE" sz="1600" dirty="0">
                <a:solidFill>
                  <a:srgbClr val="000000"/>
                </a:solidFill>
                <a:latin typeface="Arial" panose="020B0604020202020204" pitchFamily="34" charset="0"/>
              </a:rPr>
              <a:t>Derzeit in der Durchführung</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pic>
        <p:nvPicPr>
          <p:cNvPr id="8" name="Grafik 7"/>
          <p:cNvPicPr>
            <a:picLocks noChangeAspect="1"/>
          </p:cNvPicPr>
          <p:nvPr/>
        </p:nvPicPr>
        <p:blipFill>
          <a:blip r:embed="rId3"/>
          <a:stretch>
            <a:fillRect/>
          </a:stretch>
        </p:blipFill>
        <p:spPr>
          <a:xfrm>
            <a:off x="5411776" y="4597726"/>
            <a:ext cx="1090620" cy="763434"/>
          </a:xfrm>
          <a:prstGeom prst="rect">
            <a:avLst/>
          </a:prstGeom>
        </p:spPr>
      </p:pic>
      <p:sp>
        <p:nvSpPr>
          <p:cNvPr id="25" name="Textfeld 24"/>
          <p:cNvSpPr txBox="1"/>
          <p:nvPr/>
        </p:nvSpPr>
        <p:spPr>
          <a:xfrm>
            <a:off x="550484" y="5054040"/>
            <a:ext cx="3816528"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lang="de-DE" sz="1600" dirty="0">
                <a:solidFill>
                  <a:srgbClr val="000000"/>
                </a:solidFill>
                <a:latin typeface="Arial" panose="020B0604020202020204" pitchFamily="34" charset="0"/>
              </a:rPr>
              <a:t>deutschlandweit, ca. 50 Teilreports, </a:t>
            </a:r>
            <a:br>
              <a:rPr lang="de-DE" sz="1600" dirty="0">
                <a:solidFill>
                  <a:srgbClr val="000000"/>
                </a:solidFill>
                <a:latin typeface="Arial" panose="020B0604020202020204" pitchFamily="34" charset="0"/>
              </a:rPr>
            </a:br>
            <a:r>
              <a:rPr lang="de-DE" sz="1600" dirty="0">
                <a:solidFill>
                  <a:srgbClr val="000000"/>
                </a:solidFill>
                <a:latin typeface="Arial" panose="020B0604020202020204" pitchFamily="34" charset="0"/>
              </a:rPr>
              <a:t>ca. 2.500 Mitarbeitende</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9" name="Rechteck 8"/>
          <p:cNvSpPr/>
          <p:nvPr/>
        </p:nvSpPr>
        <p:spPr>
          <a:xfrm>
            <a:off x="8344866" y="2354003"/>
            <a:ext cx="3150940" cy="938719"/>
          </a:xfrm>
          <a:prstGeom prst="rect">
            <a:avLst/>
          </a:prstGeom>
        </p:spPr>
        <p:txBody>
          <a:bodyPr wrap="square">
            <a:spAutoFit/>
          </a:bodyPr>
          <a:lstStyle/>
          <a:p>
            <a:pPr lvl="0" algn="ctr" defTabSz="914400">
              <a:lnSpc>
                <a:spcPts val="2200"/>
              </a:lnSpc>
              <a:buClr>
                <a:srgbClr val="0071B9"/>
              </a:buClr>
              <a:defRPr/>
            </a:pPr>
            <a:r>
              <a:rPr lang="de-DE" sz="1600" dirty="0">
                <a:solidFill>
                  <a:srgbClr val="000000"/>
                </a:solidFill>
                <a:latin typeface="Arial" panose="020B0604020202020204" pitchFamily="34" charset="0"/>
              </a:rPr>
              <a:t>Moderation von </a:t>
            </a:r>
            <a:br>
              <a:rPr lang="de-DE" sz="1600" dirty="0">
                <a:solidFill>
                  <a:srgbClr val="000000"/>
                </a:solidFill>
                <a:latin typeface="Arial" panose="020B0604020202020204" pitchFamily="34" charset="0"/>
              </a:rPr>
            </a:br>
            <a:r>
              <a:rPr lang="de-DE" sz="1600" dirty="0">
                <a:solidFill>
                  <a:srgbClr val="000000"/>
                </a:solidFill>
                <a:latin typeface="Arial" panose="020B0604020202020204" pitchFamily="34" charset="0"/>
              </a:rPr>
              <a:t>Analyseworkshops, Dokumentation, Evaluation</a:t>
            </a:r>
          </a:p>
        </p:txBody>
      </p:sp>
      <p:sp>
        <p:nvSpPr>
          <p:cNvPr id="26" name="Textfeld 25"/>
          <p:cNvSpPr txBox="1"/>
          <p:nvPr/>
        </p:nvSpPr>
        <p:spPr>
          <a:xfrm>
            <a:off x="1143856" y="4080031"/>
            <a:ext cx="3384480" cy="656590"/>
          </a:xfrm>
          <a:prstGeom prst="rect">
            <a:avLst/>
          </a:prstGeom>
          <a:noFill/>
        </p:spPr>
        <p:txBody>
          <a:bodyPr vert="horz" wrap="square" lIns="0" rtlCol="0">
            <a:spAutoFit/>
          </a:bodyPr>
          <a:lstStyle/>
          <a:p>
            <a:pPr marL="0" marR="0" lvl="0" indent="0" algn="ctr" defTabSz="914400" rtl="0" eaLnBrk="1" fontAlgn="auto" latinLnBrk="0" hangingPunct="1">
              <a:lnSpc>
                <a:spcPts val="2200"/>
              </a:lnSpc>
              <a:spcBef>
                <a:spcPts val="0"/>
              </a:spcBef>
              <a:spcAft>
                <a:spcPts val="0"/>
              </a:spcAft>
              <a:buClr>
                <a:srgbClr val="0071B9"/>
              </a:buClr>
              <a:buSzTx/>
              <a:buFontTx/>
              <a:buNone/>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Gefährdungsbeurteilung</a:t>
            </a:r>
            <a:r>
              <a:rPr kumimoji="0" lang="de-DE" sz="1600" b="0" i="0" u="none" strike="noStrike" kern="1200" cap="none" spc="0" normalizeH="0" noProof="0" dirty="0">
                <a:ln>
                  <a:noFill/>
                </a:ln>
                <a:solidFill>
                  <a:srgbClr val="000000"/>
                </a:solidFill>
                <a:effectLst/>
                <a:uLnTx/>
                <a:uFillTx/>
                <a:latin typeface="Arial" panose="020B0604020202020204" pitchFamily="34" charset="0"/>
                <a:ea typeface="+mn-ea"/>
                <a:cs typeface="+mn-cs"/>
              </a:rPr>
              <a:t> psychischer Belastungen </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7" name="Textfeld 26"/>
          <p:cNvSpPr txBox="1"/>
          <p:nvPr/>
        </p:nvSpPr>
        <p:spPr>
          <a:xfrm>
            <a:off x="7122198" y="4031793"/>
            <a:ext cx="4248472" cy="656590"/>
          </a:xfrm>
          <a:prstGeom prst="rect">
            <a:avLst/>
          </a:prstGeom>
          <a:noFill/>
        </p:spPr>
        <p:txBody>
          <a:bodyPr vert="horz" wrap="square" lIns="0" rtlCol="0">
            <a:spAutoFit/>
          </a:bodyPr>
          <a:lstStyle/>
          <a:p>
            <a:pPr marR="0" lvl="0" algn="ctr" defTabSz="914400" rtl="0" eaLnBrk="1" fontAlgn="auto" latinLnBrk="0" hangingPunct="1">
              <a:lnSpc>
                <a:spcPts val="2200"/>
              </a:lnSpc>
              <a:spcBef>
                <a:spcPts val="0"/>
              </a:spcBef>
              <a:spcAft>
                <a:spcPts val="0"/>
              </a:spcAft>
              <a:buClr>
                <a:srgbClr val="0071B9"/>
              </a:buClr>
              <a:buSzTx/>
              <a:tabLst/>
              <a:defRPr/>
            </a:pPr>
            <a:r>
              <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Onlinefragebogen </a:t>
            </a:r>
          </a:p>
          <a:p>
            <a:pPr marL="0" marR="0" lvl="0" indent="0" algn="ctr" defTabSz="914400" rtl="0" eaLnBrk="1" fontAlgn="auto" latinLnBrk="0" hangingPunct="1">
              <a:lnSpc>
                <a:spcPts val="2200"/>
              </a:lnSpc>
              <a:spcBef>
                <a:spcPts val="0"/>
              </a:spcBef>
              <a:spcAft>
                <a:spcPts val="0"/>
              </a:spcAft>
              <a:buClr>
                <a:srgbClr val="0071B9"/>
              </a:buClr>
              <a:buSzTx/>
              <a:buFontTx/>
              <a:buNone/>
              <a:tabLst/>
              <a:defRPr/>
            </a:pP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8" name="Rechteck 27"/>
          <p:cNvSpPr/>
          <p:nvPr/>
        </p:nvSpPr>
        <p:spPr>
          <a:xfrm>
            <a:off x="8381127" y="4590394"/>
            <a:ext cx="3150940" cy="938719"/>
          </a:xfrm>
          <a:prstGeom prst="rect">
            <a:avLst/>
          </a:prstGeom>
        </p:spPr>
        <p:txBody>
          <a:bodyPr wrap="square">
            <a:spAutoFit/>
          </a:bodyPr>
          <a:lstStyle/>
          <a:p>
            <a:pPr lvl="0" algn="ctr" defTabSz="914400">
              <a:lnSpc>
                <a:spcPts val="2200"/>
              </a:lnSpc>
              <a:buClr>
                <a:srgbClr val="0071B9"/>
              </a:buClr>
              <a:defRPr/>
            </a:pPr>
            <a:r>
              <a:rPr lang="de-DE" sz="1600" dirty="0">
                <a:solidFill>
                  <a:srgbClr val="000000"/>
                </a:solidFill>
                <a:latin typeface="Arial" panose="020B0604020202020204" pitchFamily="34" charset="0"/>
              </a:rPr>
              <a:t>Moderation von </a:t>
            </a:r>
            <a:br>
              <a:rPr lang="de-DE" sz="1600" dirty="0">
                <a:solidFill>
                  <a:srgbClr val="000000"/>
                </a:solidFill>
                <a:latin typeface="Arial" panose="020B0604020202020204" pitchFamily="34" charset="0"/>
              </a:rPr>
            </a:br>
            <a:r>
              <a:rPr lang="de-DE" sz="1600" dirty="0">
                <a:solidFill>
                  <a:srgbClr val="000000"/>
                </a:solidFill>
                <a:latin typeface="Arial" panose="020B0604020202020204" pitchFamily="34" charset="0"/>
              </a:rPr>
              <a:t>Analyseworkshops, Dokumentation, Evaluation</a:t>
            </a:r>
          </a:p>
        </p:txBody>
      </p:sp>
      <p:sp>
        <p:nvSpPr>
          <p:cNvPr id="3" name="Datumsplatzhalter 2"/>
          <p:cNvSpPr>
            <a:spLocks noGrp="1"/>
          </p:cNvSpPr>
          <p:nvPr>
            <p:ph type="dt" sz="half" idx="10"/>
          </p:nvPr>
        </p:nvSpPr>
        <p:spPr/>
        <p:txBody>
          <a:bodyPr/>
          <a:lstStyle/>
          <a:p>
            <a:fld id="{7E6B2296-D610-409C-A52A-251FA220B4EE}" type="datetime1">
              <a:rPr lang="de-DE" smtClean="0"/>
              <a:pPr/>
              <a:t>01.07.2024</a:t>
            </a:fld>
            <a:endParaRPr lang="de-DE" dirty="0"/>
          </a:p>
        </p:txBody>
      </p:sp>
      <p:sp>
        <p:nvSpPr>
          <p:cNvPr id="5" name="Fußzeilenplatzhalter 4"/>
          <p:cNvSpPr>
            <a:spLocks noGrp="1"/>
          </p:cNvSpPr>
          <p:nvPr>
            <p:ph type="ftr" sz="quarter" idx="11"/>
          </p:nvPr>
        </p:nvSpPr>
        <p:spPr/>
        <p:txBody>
          <a:bodyPr/>
          <a:lstStyle/>
          <a:p>
            <a:r>
              <a:rPr lang="de-DE"/>
              <a:t>TÜV Rheinland Akademie GmbH</a:t>
            </a:r>
            <a:endParaRPr lang="de-DE" dirty="0"/>
          </a:p>
        </p:txBody>
      </p:sp>
      <p:pic>
        <p:nvPicPr>
          <p:cNvPr id="2" name="Grafik 1">
            <a:extLst>
              <a:ext uri="{FF2B5EF4-FFF2-40B4-BE49-F238E27FC236}">
                <a16:creationId xmlns:a16="http://schemas.microsoft.com/office/drawing/2014/main" id="{E286AE8E-8A68-AB29-E957-1F30CA729F63}"/>
              </a:ext>
            </a:extLst>
          </p:cNvPr>
          <p:cNvPicPr>
            <a:picLocks noChangeAspect="1"/>
          </p:cNvPicPr>
          <p:nvPr/>
        </p:nvPicPr>
        <p:blipFill>
          <a:blip r:embed="rId4"/>
          <a:stretch>
            <a:fillRect/>
          </a:stretch>
        </p:blipFill>
        <p:spPr>
          <a:xfrm>
            <a:off x="5001723" y="1963972"/>
            <a:ext cx="2191506" cy="974003"/>
          </a:xfrm>
          <a:prstGeom prst="rect">
            <a:avLst/>
          </a:prstGeom>
        </p:spPr>
      </p:pic>
    </p:spTree>
    <p:extLst>
      <p:ext uri="{BB962C8B-B14F-4D97-AF65-F5344CB8AC3E}">
        <p14:creationId xmlns:p14="http://schemas.microsoft.com/office/powerpoint/2010/main" val="2537201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6A91DED-B66D-46DB-9E88-F4B41B05A74D}"/>
              </a:ext>
            </a:extLst>
          </p:cNvPr>
          <p:cNvSpPr>
            <a:spLocks noGrp="1"/>
          </p:cNvSpPr>
          <p:nvPr>
            <p:ph type="dt" sz="half" idx="10"/>
          </p:nvPr>
        </p:nvSpPr>
        <p:spPr/>
        <p:txBody>
          <a:bodyPr/>
          <a:lstStyle/>
          <a:p>
            <a:fld id="{D7BC20B7-7DF6-432D-A0A0-357E77D70831}" type="datetime1">
              <a:rPr lang="de-DE" smtClean="0"/>
              <a:t>01.07.2024</a:t>
            </a:fld>
            <a:endParaRPr lang="de-DE" dirty="0"/>
          </a:p>
        </p:txBody>
      </p:sp>
      <p:sp>
        <p:nvSpPr>
          <p:cNvPr id="3" name="Fußzeilenplatzhalter 2">
            <a:extLst>
              <a:ext uri="{FF2B5EF4-FFF2-40B4-BE49-F238E27FC236}">
                <a16:creationId xmlns:a16="http://schemas.microsoft.com/office/drawing/2014/main" id="{12D3C178-E00E-46AB-987F-721D5A42E1B7}"/>
              </a:ext>
            </a:extLst>
          </p:cNvPr>
          <p:cNvSpPr>
            <a:spLocks noGrp="1"/>
          </p:cNvSpPr>
          <p:nvPr>
            <p:ph type="ftr" sz="quarter" idx="11"/>
          </p:nvPr>
        </p:nvSpPr>
        <p:spPr/>
        <p:txBody>
          <a:bodyPr/>
          <a:lstStyle/>
          <a:p>
            <a:r>
              <a:rPr lang="de-DE"/>
              <a:t>TÜV Rheinland Akademie GmbH</a:t>
            </a:r>
            <a:endParaRPr lang="de-DE" dirty="0"/>
          </a:p>
        </p:txBody>
      </p:sp>
      <p:sp>
        <p:nvSpPr>
          <p:cNvPr id="4" name="Foliennummernplatzhalter 3">
            <a:extLst>
              <a:ext uri="{FF2B5EF4-FFF2-40B4-BE49-F238E27FC236}">
                <a16:creationId xmlns:a16="http://schemas.microsoft.com/office/drawing/2014/main" id="{AE64DB45-3254-40B3-81F8-829A8A19FA61}"/>
              </a:ext>
            </a:extLst>
          </p:cNvPr>
          <p:cNvSpPr>
            <a:spLocks noGrp="1"/>
          </p:cNvSpPr>
          <p:nvPr>
            <p:ph type="sldNum" sz="quarter" idx="12"/>
          </p:nvPr>
        </p:nvSpPr>
        <p:spPr/>
        <p:txBody>
          <a:bodyPr/>
          <a:lstStyle/>
          <a:p>
            <a:fld id="{4915BD61-E5D5-4E4F-ADA0-6F3448AB9FA6}" type="slidenum">
              <a:rPr lang="de-DE" smtClean="0"/>
              <a:pPr/>
              <a:t>17</a:t>
            </a:fld>
            <a:endParaRPr lang="de-DE" dirty="0"/>
          </a:p>
        </p:txBody>
      </p:sp>
      <p:sp>
        <p:nvSpPr>
          <p:cNvPr id="7" name="Titel 6">
            <a:extLst>
              <a:ext uri="{FF2B5EF4-FFF2-40B4-BE49-F238E27FC236}">
                <a16:creationId xmlns:a16="http://schemas.microsoft.com/office/drawing/2014/main" id="{5416076A-6246-40C4-BA29-EF71127D6A59}"/>
              </a:ext>
            </a:extLst>
          </p:cNvPr>
          <p:cNvSpPr>
            <a:spLocks noGrp="1"/>
          </p:cNvSpPr>
          <p:nvPr>
            <p:ph type="title"/>
          </p:nvPr>
        </p:nvSpPr>
        <p:spPr/>
        <p:txBody>
          <a:bodyPr/>
          <a:lstStyle/>
          <a:p>
            <a:r>
              <a:rPr lang="de-DE" dirty="0"/>
              <a:t>Literatur</a:t>
            </a:r>
          </a:p>
        </p:txBody>
      </p:sp>
      <p:pic>
        <p:nvPicPr>
          <p:cNvPr id="9" name="Inhaltsplatzhalter 8">
            <a:extLst>
              <a:ext uri="{FF2B5EF4-FFF2-40B4-BE49-F238E27FC236}">
                <a16:creationId xmlns:a16="http://schemas.microsoft.com/office/drawing/2014/main" id="{D14819D6-F8BB-4C27-8CC2-DF9742554471}"/>
              </a:ext>
            </a:extLst>
          </p:cNvPr>
          <p:cNvPicPr>
            <a:picLocks noGrp="1" noChangeAspect="1"/>
          </p:cNvPicPr>
          <p:nvPr>
            <p:ph sz="quarter" idx="13"/>
          </p:nvPr>
        </p:nvPicPr>
        <p:blipFill>
          <a:blip r:embed="rId2"/>
          <a:stretch>
            <a:fillRect/>
          </a:stretch>
        </p:blipFill>
        <p:spPr>
          <a:xfrm>
            <a:off x="8111430" y="1269554"/>
            <a:ext cx="3436859" cy="4776961"/>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4DC5DD65-AE7B-4672-975B-31A069F7FB8F}"/>
              </a:ext>
            </a:extLst>
          </p:cNvPr>
          <p:cNvPicPr>
            <a:picLocks noChangeAspect="1"/>
          </p:cNvPicPr>
          <p:nvPr/>
        </p:nvPicPr>
        <p:blipFill>
          <a:blip r:embed="rId3"/>
          <a:stretch>
            <a:fillRect/>
          </a:stretch>
        </p:blipFill>
        <p:spPr>
          <a:xfrm>
            <a:off x="550486" y="1327497"/>
            <a:ext cx="3014257" cy="4573655"/>
          </a:xfrm>
          <a:prstGeom prst="rect">
            <a:avLst/>
          </a:prstGeom>
          <a:ln>
            <a:noFill/>
          </a:ln>
          <a:effectLst>
            <a:outerShdw blurRad="292100" dist="139700" dir="2700000" algn="tl" rotWithShape="0">
              <a:srgbClr val="333333">
                <a:alpha val="65000"/>
              </a:srgbClr>
            </a:outerShdw>
          </a:effectLst>
        </p:spPr>
      </p:pic>
      <p:pic>
        <p:nvPicPr>
          <p:cNvPr id="5" name="Grafik 4"/>
          <p:cNvPicPr>
            <a:picLocks noChangeAspect="1"/>
          </p:cNvPicPr>
          <p:nvPr/>
        </p:nvPicPr>
        <p:blipFill rotWithShape="1">
          <a:blip r:embed="rId4"/>
          <a:srcRect l="31888" t="15700" r="32675" b="6600"/>
          <a:stretch/>
        </p:blipFill>
        <p:spPr>
          <a:xfrm>
            <a:off x="4003455" y="1327496"/>
            <a:ext cx="3747935" cy="4622453"/>
          </a:xfrm>
          <a:prstGeom prst="rect">
            <a:avLst/>
          </a:prstGeom>
        </p:spPr>
      </p:pic>
    </p:spTree>
    <p:extLst>
      <p:ext uri="{BB962C8B-B14F-4D97-AF65-F5344CB8AC3E}">
        <p14:creationId xmlns:p14="http://schemas.microsoft.com/office/powerpoint/2010/main" val="124426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Vielen Dank für Ihr Interesse.</a:t>
            </a:r>
          </a:p>
        </p:txBody>
      </p:sp>
      <p:sp>
        <p:nvSpPr>
          <p:cNvPr id="3" name="Untertitel 2"/>
          <p:cNvSpPr>
            <a:spLocks noGrp="1"/>
          </p:cNvSpPr>
          <p:nvPr>
            <p:ph type="subTitle" idx="1"/>
          </p:nvPr>
        </p:nvSpPr>
        <p:spPr>
          <a:xfrm>
            <a:off x="550434" y="1989744"/>
            <a:ext cx="10153283" cy="1080000"/>
          </a:xfrm>
        </p:spPr>
        <p:txBody>
          <a:bodyPr/>
          <a:lstStyle/>
          <a:p>
            <a:r>
              <a:rPr lang="de-DE" dirty="0"/>
              <a:t>Wenn Sie weitergehende Informationen benötigen, nehmen Sie gerne Kontakt mit mir auf.</a:t>
            </a:r>
          </a:p>
        </p:txBody>
      </p:sp>
      <p:sp>
        <p:nvSpPr>
          <p:cNvPr id="4" name="Textplatzhalter 3"/>
          <p:cNvSpPr>
            <a:spLocks noGrp="1"/>
          </p:cNvSpPr>
          <p:nvPr>
            <p:ph type="body" sz="quarter" idx="10"/>
          </p:nvPr>
        </p:nvSpPr>
        <p:spPr>
          <a:xfrm>
            <a:off x="553137" y="2781722"/>
            <a:ext cx="6624000" cy="1008000"/>
          </a:xfrm>
        </p:spPr>
        <p:txBody>
          <a:bodyPr/>
          <a:lstStyle/>
          <a:p>
            <a:r>
              <a:rPr lang="de-DE" dirty="0"/>
              <a:t>Dr. Stefan Poppelreuter</a:t>
            </a:r>
          </a:p>
          <a:p>
            <a:r>
              <a:rPr lang="de-DE" b="0" dirty="0"/>
              <a:t>TÜV Rheinland Akademie GmbH</a:t>
            </a:r>
          </a:p>
          <a:p>
            <a:r>
              <a:rPr lang="de-DE" b="0" dirty="0"/>
              <a:t>stefan.poppelreuter@de.tuv.com</a:t>
            </a:r>
          </a:p>
          <a:p>
            <a:r>
              <a:rPr lang="de-DE" b="0" dirty="0"/>
              <a:t>0228 – 926169-16</a:t>
            </a:r>
          </a:p>
          <a:p>
            <a:r>
              <a:rPr lang="de-DE" b="0" dirty="0"/>
              <a:t>0172 – 2434677</a:t>
            </a:r>
          </a:p>
          <a:p>
            <a:endParaRPr lang="de-DE" b="0" dirty="0"/>
          </a:p>
        </p:txBody>
      </p:sp>
      <p:sp>
        <p:nvSpPr>
          <p:cNvPr id="5" name="Textplatzhalter 4"/>
          <p:cNvSpPr>
            <a:spLocks noGrp="1"/>
          </p:cNvSpPr>
          <p:nvPr>
            <p:ph type="body" sz="quarter" idx="14"/>
          </p:nvPr>
        </p:nvSpPr>
        <p:spPr/>
        <p:txBody>
          <a:bodyPr/>
          <a:lstStyle/>
          <a:p>
            <a:r>
              <a:rPr lang="de-DE" dirty="0"/>
              <a:t>www.tuv.com</a:t>
            </a:r>
          </a:p>
        </p:txBody>
      </p:sp>
    </p:spTree>
    <p:extLst>
      <p:ext uri="{BB962C8B-B14F-4D97-AF65-F5344CB8AC3E}">
        <p14:creationId xmlns:p14="http://schemas.microsoft.com/office/powerpoint/2010/main" val="398059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Rows alternating">
            <a:extLst>
              <a:ext uri="{FF2B5EF4-FFF2-40B4-BE49-F238E27FC236}">
                <a16:creationId xmlns:a16="http://schemas.microsoft.com/office/drawing/2014/main" id="{B3F23676-2861-453F-BF32-D42B0899D0FE}"/>
              </a:ext>
            </a:extLst>
          </p:cNvPr>
          <p:cNvGraphicFramePr>
            <a:graphicFrameLocks noGrp="1"/>
          </p:cNvGraphicFramePr>
          <p:nvPr>
            <p:ph sz="quarter" idx="18"/>
            <p:custDataLst>
              <p:tags r:id="rId1"/>
            </p:custDataLst>
            <p:extLst>
              <p:ext uri="{D42A27DB-BD31-4B8C-83A1-F6EECF244321}">
                <p14:modId xmlns:p14="http://schemas.microsoft.com/office/powerpoint/2010/main" val="2411905691"/>
              </p:ext>
            </p:extLst>
          </p:nvPr>
        </p:nvGraphicFramePr>
        <p:xfrm>
          <a:off x="4295774" y="1701800"/>
          <a:ext cx="7344454" cy="4993954"/>
        </p:xfrm>
        <a:graphic>
          <a:graphicData uri="http://schemas.openxmlformats.org/drawingml/2006/table">
            <a:tbl>
              <a:tblPr bandRow="1">
                <a:tableStyleId>{2D5ABB26-0587-4C30-8999-92F81FD0307C}</a:tableStyleId>
              </a:tblPr>
              <a:tblGrid>
                <a:gridCol w="1079352">
                  <a:extLst>
                    <a:ext uri="{9D8B030D-6E8A-4147-A177-3AD203B41FA5}">
                      <a16:colId xmlns:a16="http://schemas.microsoft.com/office/drawing/2014/main" val="34483736"/>
                    </a:ext>
                  </a:extLst>
                </a:gridCol>
                <a:gridCol w="2592875">
                  <a:extLst>
                    <a:ext uri="{9D8B030D-6E8A-4147-A177-3AD203B41FA5}">
                      <a16:colId xmlns:a16="http://schemas.microsoft.com/office/drawing/2014/main" val="2535860188"/>
                    </a:ext>
                  </a:extLst>
                </a:gridCol>
                <a:gridCol w="3672227">
                  <a:extLst>
                    <a:ext uri="{9D8B030D-6E8A-4147-A177-3AD203B41FA5}">
                      <a16:colId xmlns:a16="http://schemas.microsoft.com/office/drawing/2014/main" val="1051944896"/>
                    </a:ext>
                  </a:extLst>
                </a:gridCol>
              </a:tblGrid>
              <a:tr h="463550">
                <a:tc gridSpan="2">
                  <a:txBody>
                    <a:bodyPr/>
                    <a:lstStyle/>
                    <a:p>
                      <a:r>
                        <a:rPr lang="de-DE" sz="1600" b="1" noProof="0" dirty="0">
                          <a:solidFill>
                            <a:schemeClr val="dk2"/>
                          </a:solidFill>
                        </a:rPr>
                        <a:t>Ausbildung</a:t>
                      </a:r>
                    </a:p>
                  </a:txBody>
                  <a:tcPr anchor="ctr"/>
                </a:tc>
                <a:tc hMerge="1">
                  <a:txBody>
                    <a:bodyPr/>
                    <a:lstStyle/>
                    <a:p>
                      <a:endParaRPr lang="de-DE"/>
                    </a:p>
                  </a:txBody>
                  <a:tcPr/>
                </a:tc>
                <a:tc>
                  <a:txBody>
                    <a:bodyPr/>
                    <a:lstStyle/>
                    <a:p>
                      <a:r>
                        <a:rPr kumimoji="0" lang="de-DE" sz="1600" u="none" strike="noStrike" kern="1200" cap="none" spc="0" normalizeH="0" baseline="0" noProof="0" dirty="0">
                          <a:ln>
                            <a:noFill/>
                          </a:ln>
                          <a:effectLst/>
                          <a:uLnTx/>
                          <a:uFillTx/>
                        </a:rPr>
                        <a:t> </a:t>
                      </a:r>
                      <a:endParaRPr lang="de-DE" sz="1600" noProof="0" dirty="0"/>
                    </a:p>
                  </a:txBody>
                  <a:tcPr anchor="ctr"/>
                </a:tc>
                <a:extLst>
                  <a:ext uri="{0D108BD9-81ED-4DB2-BD59-A6C34878D82A}">
                    <a16:rowId xmlns:a16="http://schemas.microsoft.com/office/drawing/2014/main" val="637961861"/>
                  </a:ext>
                </a:extLst>
              </a:tr>
              <a:tr h="463550">
                <a:tc gridSpan="3">
                  <a:txBody>
                    <a:bodyPr/>
                    <a:lstStyle>
                      <a:lvl1pPr marL="180000" indent="-180000" algn="l" defTabSz="1219170" rtl="0" eaLnBrk="1" latinLnBrk="0" hangingPunct="1">
                        <a:buClr>
                          <a:schemeClr val="tx2"/>
                        </a:buClr>
                        <a:buFont typeface="Wingdings" panose="05000000000000000000" pitchFamily="2" charset="2"/>
                        <a:buChar char="§"/>
                      </a:lvl1pPr>
                      <a:lvl2pPr marL="180000" indent="-180000" algn="l" defTabSz="1219170" rtl="0" eaLnBrk="1" latinLnBrk="0" hangingPunct="1">
                        <a:buClr>
                          <a:schemeClr val="tx2"/>
                        </a:buClr>
                        <a:buFont typeface="Wingdings" panose="05000000000000000000" pitchFamily="2" charset="2"/>
                        <a:buChar char="§"/>
                      </a:lvl2pPr>
                      <a:lvl3pPr marL="360000" indent="-180000" algn="l" defTabSz="1219170" rtl="0" eaLnBrk="1" latinLnBrk="0" hangingPunct="1">
                        <a:buClr>
                          <a:schemeClr val="tx1"/>
                        </a:buClr>
                        <a:buFont typeface="Symbol" panose="05050102010706020507" pitchFamily="18" charset="2"/>
                        <a:buChar char="-"/>
                      </a:lvl3pPr>
                      <a:lvl4pPr marL="538163" indent="-180975" algn="l" defTabSz="1219170" rtl="0" eaLnBrk="1" latinLnBrk="0" hangingPunct="1">
                        <a:buFont typeface="Symbol" panose="05050102010706020507" pitchFamily="18" charset="2"/>
                        <a:buChar char="-"/>
                      </a:lvl4pPr>
                      <a:lvl5pPr marL="539750" indent="-180000" algn="l" defTabSz="1219170" rtl="0" eaLnBrk="1" latinLnBrk="0" hangingPunct="1">
                        <a:buFont typeface="Symbol" panose="05050102010706020507" pitchFamily="18" charset="2"/>
                        <a:buChar char="-"/>
                      </a:lvl5pPr>
                      <a:lvl6pPr marL="539750" indent="-180000" algn="l" defTabSz="1219170" rtl="0" eaLnBrk="1" latinLnBrk="0" hangingPunct="1">
                        <a:buFont typeface="Symbol" pitchFamily="18" charset="2"/>
                        <a:buChar char="-"/>
                      </a:lvl6pPr>
                      <a:lvl7pPr marL="539750" indent="-180000" algn="l" defTabSz="1219170" rtl="0" eaLnBrk="1" latinLnBrk="0" hangingPunct="1">
                        <a:buFont typeface="Symbol" pitchFamily="18" charset="2"/>
                        <a:buChar char="-"/>
                      </a:lvl7pPr>
                      <a:lvl8pPr marL="539750" indent="-180000" algn="l" defTabSz="1219170" rtl="0" eaLnBrk="1" latinLnBrk="0" hangingPunct="1">
                        <a:buFont typeface="Symbol" pitchFamily="18" charset="2"/>
                        <a:buChar char="-"/>
                      </a:lvl8pPr>
                      <a:lvl9pPr marL="539750" indent="-180000" algn="l" defTabSz="1219170" rtl="0" eaLnBrk="1" latinLnBrk="0" hangingPunct="1">
                        <a:buFont typeface="Symbol" pitchFamily="18" charset="2"/>
                        <a:buChar char="-"/>
                      </a:lvl9pPr>
                    </a:lstStyle>
                    <a:p>
                      <a:pPr lvl="0">
                        <a:spcAft>
                          <a:spcPts val="600"/>
                        </a:spcAft>
                      </a:pPr>
                      <a:r>
                        <a:rPr lang="de-DE" sz="1600" kern="1200" dirty="0">
                          <a:solidFill>
                            <a:schemeClr val="tx1"/>
                          </a:solidFill>
                          <a:effectLst/>
                          <a:latin typeface="+mn-lt"/>
                          <a:ea typeface="+mn-ea"/>
                          <a:cs typeface="+mn-cs"/>
                        </a:rPr>
                        <a:t>Studium der Psychologie an der Rheinischen Friedrich-Wilhelms-Universität Bonn</a:t>
                      </a:r>
                    </a:p>
                    <a:p>
                      <a:pPr lvl="0">
                        <a:spcAft>
                          <a:spcPts val="600"/>
                        </a:spcAft>
                      </a:pPr>
                      <a:r>
                        <a:rPr lang="de-DE" sz="1600" kern="1200" dirty="0">
                          <a:solidFill>
                            <a:schemeClr val="tx1"/>
                          </a:solidFill>
                          <a:effectLst/>
                          <a:latin typeface="+mn-lt"/>
                          <a:ea typeface="+mn-ea"/>
                          <a:cs typeface="+mn-cs"/>
                        </a:rPr>
                        <a:t>Promotion in den Fächern Psychologie, Soziologie und Verhaltensbiologie zum Dr. phil., Dissertation zum Thema “Arbeitssucht”</a:t>
                      </a:r>
                    </a:p>
                  </a:txBody>
                  <a:tcPr anchor="ctr"/>
                </a:tc>
                <a:tc hMerge="1">
                  <a:txBody>
                    <a:bodyPr/>
                    <a:lstStyle/>
                    <a:p>
                      <a:endParaRPr lang="de-DE"/>
                    </a:p>
                  </a:txBody>
                  <a:tcPr/>
                </a:tc>
                <a:tc hMerge="1">
                  <a:txBody>
                    <a:bodyPr/>
                    <a:lstStyle/>
                    <a:p>
                      <a:endParaRPr lang="de-DE" noProof="0" dirty="0"/>
                    </a:p>
                  </a:txBody>
                  <a:tcPr anchor="ctr"/>
                </a:tc>
                <a:extLst>
                  <a:ext uri="{0D108BD9-81ED-4DB2-BD59-A6C34878D82A}">
                    <a16:rowId xmlns:a16="http://schemas.microsoft.com/office/drawing/2014/main" val="4046611742"/>
                  </a:ext>
                </a:extLst>
              </a:tr>
              <a:tr h="606104">
                <a:tc gridSpan="3">
                  <a:txBody>
                    <a:bodyPr/>
                    <a:lstStyle/>
                    <a:p>
                      <a:r>
                        <a:rPr kumimoji="0" lang="de-DE" sz="1600" b="1" u="none" strike="noStrike" kern="1200" cap="none" spc="0" normalizeH="0" baseline="0" noProof="0" dirty="0">
                          <a:ln>
                            <a:noFill/>
                          </a:ln>
                          <a:solidFill>
                            <a:schemeClr val="dk2"/>
                          </a:solidFill>
                          <a:effectLst/>
                          <a:uLnTx/>
                          <a:uFillTx/>
                        </a:rPr>
                        <a:t>Tätigkeiten</a:t>
                      </a:r>
                      <a:endParaRPr lang="de-DE" sz="1600" b="1" noProof="0" dirty="0">
                        <a:solidFill>
                          <a:schemeClr val="dk2"/>
                        </a:solidFill>
                      </a:endParaRPr>
                    </a:p>
                  </a:txBody>
                  <a:tcPr anchor="ctr"/>
                </a:tc>
                <a:tc hMerge="1">
                  <a:txBody>
                    <a:bodyPr/>
                    <a:lstStyle/>
                    <a:p>
                      <a:endParaRPr lang="de-DE"/>
                    </a:p>
                  </a:txBody>
                  <a:tcPr/>
                </a:tc>
                <a:tc hMerge="1">
                  <a:txBody>
                    <a:bodyPr/>
                    <a:lstStyle/>
                    <a:p>
                      <a:endParaRPr lang="de-DE" noProof="0" dirty="0"/>
                    </a:p>
                  </a:txBody>
                  <a:tcPr anchor="ctr"/>
                </a:tc>
                <a:extLst>
                  <a:ext uri="{0D108BD9-81ED-4DB2-BD59-A6C34878D82A}">
                    <a16:rowId xmlns:a16="http://schemas.microsoft.com/office/drawing/2014/main" val="3942808491"/>
                  </a:ext>
                </a:extLst>
              </a:tr>
              <a:tr h="2317750">
                <a:tc gridSpan="3">
                  <a:txBody>
                    <a:bodyPr/>
                    <a:lstStyle>
                      <a:lvl1pPr marL="180000" indent="-180000" algn="l" defTabSz="1219170" rtl="0" eaLnBrk="1" latinLnBrk="0" hangingPunct="1">
                        <a:buClr>
                          <a:schemeClr val="tx2"/>
                        </a:buClr>
                        <a:buFont typeface="Wingdings" panose="05000000000000000000" pitchFamily="2" charset="2"/>
                        <a:buChar char="§"/>
                      </a:lvl1pPr>
                      <a:lvl2pPr marL="180000" indent="-180000" algn="l" defTabSz="1219170" rtl="0" eaLnBrk="1" latinLnBrk="0" hangingPunct="1">
                        <a:buClr>
                          <a:schemeClr val="tx2"/>
                        </a:buClr>
                        <a:buFont typeface="Wingdings" panose="05000000000000000000" pitchFamily="2" charset="2"/>
                        <a:buChar char="§"/>
                      </a:lvl2pPr>
                      <a:lvl3pPr marL="360000" indent="-180000" algn="l" defTabSz="1219170" rtl="0" eaLnBrk="1" latinLnBrk="0" hangingPunct="1">
                        <a:buClr>
                          <a:schemeClr val="tx1"/>
                        </a:buClr>
                        <a:buFont typeface="Symbol" panose="05050102010706020507" pitchFamily="18" charset="2"/>
                        <a:buChar char="-"/>
                      </a:lvl3pPr>
                      <a:lvl4pPr marL="538163" indent="-180975" algn="l" defTabSz="1219170" rtl="0" eaLnBrk="1" latinLnBrk="0" hangingPunct="1">
                        <a:buFont typeface="Symbol" panose="05050102010706020507" pitchFamily="18" charset="2"/>
                        <a:buChar char="-"/>
                      </a:lvl4pPr>
                      <a:lvl5pPr marL="539750" indent="-180000" algn="l" defTabSz="1219170" rtl="0" eaLnBrk="1" latinLnBrk="0" hangingPunct="1">
                        <a:buFont typeface="Symbol" panose="05050102010706020507" pitchFamily="18" charset="2"/>
                        <a:buChar char="-"/>
                      </a:lvl5pPr>
                      <a:lvl6pPr marL="539750" indent="-180000" algn="l" defTabSz="1219170" rtl="0" eaLnBrk="1" latinLnBrk="0" hangingPunct="1">
                        <a:buFont typeface="Symbol" pitchFamily="18" charset="2"/>
                        <a:buChar char="-"/>
                      </a:lvl6pPr>
                      <a:lvl7pPr marL="539750" indent="-180000" algn="l" defTabSz="1219170" rtl="0" eaLnBrk="1" latinLnBrk="0" hangingPunct="1">
                        <a:buFont typeface="Symbol" pitchFamily="18" charset="2"/>
                        <a:buChar char="-"/>
                      </a:lvl7pPr>
                      <a:lvl8pPr marL="539750" indent="-180000" algn="l" defTabSz="1219170" rtl="0" eaLnBrk="1" latinLnBrk="0" hangingPunct="1">
                        <a:buFont typeface="Symbol" pitchFamily="18" charset="2"/>
                        <a:buChar char="-"/>
                      </a:lvl8pPr>
                      <a:lvl9pPr marL="539750" indent="-180000" algn="l" defTabSz="1219170" rtl="0" eaLnBrk="1" latinLnBrk="0" hangingPunct="1">
                        <a:buFont typeface="Symbol" pitchFamily="18" charset="2"/>
                        <a:buChar char="-"/>
                      </a:lvl9pPr>
                    </a:lstStyle>
                    <a:p>
                      <a:pPr marL="180000" lvl="0" indent="-180000" algn="l" defTabSz="1219170" rtl="0" eaLnBrk="1" latinLnBrk="0" hangingPunct="1">
                        <a:lnSpc>
                          <a:spcPct val="100000"/>
                        </a:lnSpc>
                        <a:spcAft>
                          <a:spcPts val="600"/>
                        </a:spcAft>
                        <a:buClr>
                          <a:schemeClr val="tx2"/>
                        </a:buClr>
                        <a:buFont typeface="Wingdings" panose="05000000000000000000" pitchFamily="2" charset="2"/>
                        <a:buChar char="§"/>
                      </a:pPr>
                      <a:r>
                        <a:rPr lang="de-DE" sz="1600" kern="1200" dirty="0">
                          <a:solidFill>
                            <a:schemeClr val="tx1"/>
                          </a:solidFill>
                          <a:effectLst/>
                          <a:latin typeface="+mn-lt"/>
                          <a:ea typeface="+mn-ea"/>
                          <a:cs typeface="+mn-cs"/>
                        </a:rPr>
                        <a:t>Leiter Analysen &amp; Befragungen HR Consulting in der TÜV Rheinland Akademie GmbH</a:t>
                      </a:r>
                    </a:p>
                    <a:p>
                      <a:pPr marL="180000" lvl="0" indent="-180000" algn="l" defTabSz="1219170" rtl="0" eaLnBrk="1" latinLnBrk="0" hangingPunct="1">
                        <a:lnSpc>
                          <a:spcPct val="100000"/>
                        </a:lnSpc>
                        <a:spcAft>
                          <a:spcPts val="600"/>
                        </a:spcAft>
                        <a:buClr>
                          <a:schemeClr val="tx2"/>
                        </a:buClr>
                        <a:buFont typeface="Wingdings" panose="05000000000000000000" pitchFamily="2" charset="2"/>
                        <a:buChar char="§"/>
                      </a:pPr>
                      <a:r>
                        <a:rPr lang="de-DE" sz="1600" kern="1200" dirty="0">
                          <a:solidFill>
                            <a:schemeClr val="tx1"/>
                          </a:solidFill>
                          <a:effectLst/>
                          <a:latin typeface="+mn-lt"/>
                          <a:ea typeface="+mn-ea"/>
                          <a:cs typeface="+mn-cs"/>
                        </a:rPr>
                        <a:t>Coach/Trainer/Berater </a:t>
                      </a:r>
                    </a:p>
                    <a:p>
                      <a:pPr marL="180000" lvl="0" indent="-180000" algn="l" defTabSz="1219170" rtl="0" eaLnBrk="1" latinLnBrk="0" hangingPunct="1">
                        <a:lnSpc>
                          <a:spcPct val="100000"/>
                        </a:lnSpc>
                        <a:spcAft>
                          <a:spcPts val="600"/>
                        </a:spcAft>
                        <a:buClr>
                          <a:schemeClr val="tx2"/>
                        </a:buClr>
                        <a:buFont typeface="Wingdings" panose="05000000000000000000" pitchFamily="2" charset="2"/>
                        <a:buChar char="§"/>
                      </a:pPr>
                      <a:r>
                        <a:rPr lang="de-DE" sz="1600" kern="1200" dirty="0">
                          <a:solidFill>
                            <a:schemeClr val="tx1"/>
                          </a:solidFill>
                          <a:effectLst/>
                          <a:latin typeface="+mn-lt"/>
                          <a:ea typeface="+mn-ea"/>
                          <a:cs typeface="+mn-cs"/>
                        </a:rPr>
                        <a:t>Projektleiter</a:t>
                      </a:r>
                    </a:p>
                  </a:txBody>
                  <a:tcPr marL="68580" marR="68580" marT="0" marB="0"/>
                </a:tc>
                <a:tc hMerge="1">
                  <a:txBody>
                    <a:bodyPr/>
                    <a:lstStyle/>
                    <a:p>
                      <a:endParaRPr lang="de-DE" sz="1100" kern="1200" dirty="0">
                        <a:solidFill>
                          <a:schemeClr val="tx1"/>
                        </a:solidFill>
                        <a:effectLst/>
                        <a:latin typeface="+mn-lt"/>
                        <a:ea typeface="+mn-ea"/>
                        <a:cs typeface="+mn-cs"/>
                      </a:endParaRPr>
                    </a:p>
                  </a:txBody>
                  <a:tcPr anchor="ctr"/>
                </a:tc>
                <a:tc hMerge="1">
                  <a:txBody>
                    <a:bodyPr/>
                    <a:lstStyle/>
                    <a:p>
                      <a:endParaRPr lang="de-DE" noProof="0" dirty="0"/>
                    </a:p>
                  </a:txBody>
                  <a:tcPr anchor="ctr"/>
                </a:tc>
                <a:extLst>
                  <a:ext uri="{0D108BD9-81ED-4DB2-BD59-A6C34878D82A}">
                    <a16:rowId xmlns:a16="http://schemas.microsoft.com/office/drawing/2014/main" val="2559666605"/>
                  </a:ext>
                </a:extLst>
              </a:tr>
              <a:tr h="463550">
                <a:tc>
                  <a:txBody>
                    <a:bodyPr/>
                    <a:lstStyle/>
                    <a:p>
                      <a:endParaRPr lang="de-DE" noProof="0" dirty="0"/>
                    </a:p>
                  </a:txBody>
                  <a:tcPr anchor="ctr"/>
                </a:tc>
                <a:tc gridSpan="2">
                  <a:txBody>
                    <a:bodyPr/>
                    <a:lstStyle/>
                    <a:p>
                      <a:endParaRPr lang="de-DE" noProof="0" dirty="0"/>
                    </a:p>
                  </a:txBody>
                  <a:tcPr anchor="ctr"/>
                </a:tc>
                <a:tc hMerge="1">
                  <a:txBody>
                    <a:bodyPr/>
                    <a:lstStyle/>
                    <a:p>
                      <a:endParaRPr lang="de-DE"/>
                    </a:p>
                  </a:txBody>
                  <a:tcPr/>
                </a:tc>
                <a:extLst>
                  <a:ext uri="{0D108BD9-81ED-4DB2-BD59-A6C34878D82A}">
                    <a16:rowId xmlns:a16="http://schemas.microsoft.com/office/drawing/2014/main" val="2939173530"/>
                  </a:ext>
                </a:extLst>
              </a:tr>
            </a:tbl>
          </a:graphicData>
        </a:graphic>
      </p:graphicFrame>
      <p:pic>
        <p:nvPicPr>
          <p:cNvPr id="24" name="Bildplatzhalter 23"/>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l="32772" t="13" r="11872" b="-13"/>
          <a:stretch/>
        </p:blipFill>
        <p:spPr/>
      </p:pic>
      <p:sp>
        <p:nvSpPr>
          <p:cNvPr id="7" name="Textplatzhalter 6"/>
          <p:cNvSpPr>
            <a:spLocks noGrp="1"/>
          </p:cNvSpPr>
          <p:nvPr>
            <p:ph type="body" sz="quarter" idx="13"/>
          </p:nvPr>
        </p:nvSpPr>
        <p:spPr/>
        <p:txBody>
          <a:bodyPr/>
          <a:lstStyle/>
          <a:p>
            <a:r>
              <a:rPr lang="de-DE" dirty="0"/>
              <a:t>Dr. Stefan Poppelreuter</a:t>
            </a:r>
          </a:p>
        </p:txBody>
      </p:sp>
      <p:sp>
        <p:nvSpPr>
          <p:cNvPr id="8" name="Titel 7"/>
          <p:cNvSpPr>
            <a:spLocks noGrp="1"/>
          </p:cNvSpPr>
          <p:nvPr>
            <p:ph type="title"/>
          </p:nvPr>
        </p:nvSpPr>
        <p:spPr/>
        <p:txBody>
          <a:bodyPr/>
          <a:lstStyle/>
          <a:p>
            <a:r>
              <a:rPr lang="de-DE" dirty="0"/>
              <a:t>TÜV Rheinland Akademie GmbH – Ihr Ansprechpartner</a:t>
            </a:r>
          </a:p>
        </p:txBody>
      </p:sp>
      <p:sp>
        <p:nvSpPr>
          <p:cNvPr id="4" name="Foliennummernplatzhalter 3"/>
          <p:cNvSpPr>
            <a:spLocks noGrp="1"/>
          </p:cNvSpPr>
          <p:nvPr>
            <p:ph type="sldNum" sz="quarter" idx="12"/>
          </p:nvPr>
        </p:nvSpPr>
        <p:spPr/>
        <p:txBody>
          <a:bodyPr/>
          <a:lstStyle/>
          <a:p>
            <a:fld id="{4915BD61-E5D5-4E4F-ADA0-6F3448AB9FA6}" type="slidenum">
              <a:rPr lang="de-DE" smtClean="0"/>
              <a:pPr/>
              <a:t>2</a:t>
            </a:fld>
            <a:endParaRPr lang="de-DE" dirty="0"/>
          </a:p>
        </p:txBody>
      </p:sp>
    </p:spTree>
    <p:extLst>
      <p:ext uri="{BB962C8B-B14F-4D97-AF65-F5344CB8AC3E}">
        <p14:creationId xmlns:p14="http://schemas.microsoft.com/office/powerpoint/2010/main" val="1239876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Vorstellung TÜV Rheinland</a:t>
            </a:r>
          </a:p>
        </p:txBody>
      </p:sp>
      <p:sp>
        <p:nvSpPr>
          <p:cNvPr id="5" name="Foliennummernplatzhalter 4"/>
          <p:cNvSpPr>
            <a:spLocks noGrp="1"/>
          </p:cNvSpPr>
          <p:nvPr>
            <p:ph type="sldNum" sz="quarter" idx="12"/>
          </p:nvPr>
        </p:nvSpPr>
        <p:spPr/>
        <p:txBody>
          <a:bodyPr/>
          <a:lstStyle/>
          <a:p>
            <a:fld id="{4915BD61-E5D5-4E4F-ADA0-6F3448AB9FA6}" type="slidenum">
              <a:rPr lang="de-DE" smtClean="0"/>
              <a:pPr/>
              <a:t>3</a:t>
            </a:fld>
            <a:endParaRPr lang="de-DE" dirty="0"/>
          </a:p>
        </p:txBody>
      </p:sp>
      <p:pic>
        <p:nvPicPr>
          <p:cNvPr id="18" name="Inhaltsplatzhalter 17"/>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730486" y="1967990"/>
            <a:ext cx="5328258" cy="3168154"/>
          </a:xfrm>
        </p:spPr>
      </p:pic>
      <p:sp>
        <p:nvSpPr>
          <p:cNvPr id="19" name="Textfeld 18"/>
          <p:cNvSpPr txBox="1"/>
          <p:nvPr/>
        </p:nvSpPr>
        <p:spPr>
          <a:xfrm>
            <a:off x="6527254" y="2061642"/>
            <a:ext cx="4608512" cy="3459922"/>
          </a:xfrm>
          <a:prstGeom prst="rect">
            <a:avLst/>
          </a:prstGeom>
          <a:noFill/>
        </p:spPr>
        <p:txBody>
          <a:bodyPr wrap="square" lIns="0" rtlCol="0">
            <a:spAutoFit/>
          </a:bodyPr>
          <a:lstStyle/>
          <a:p>
            <a:pPr>
              <a:lnSpc>
                <a:spcPts val="2200"/>
              </a:lnSpc>
              <a:buClr>
                <a:schemeClr val="tx2"/>
              </a:buClr>
            </a:pPr>
            <a:r>
              <a:rPr lang="de-DE" sz="1800" u="sng" dirty="0"/>
              <a:t>Vier Geschäftsbereiche</a:t>
            </a:r>
          </a:p>
          <a:p>
            <a:pPr>
              <a:lnSpc>
                <a:spcPts val="2200"/>
              </a:lnSpc>
              <a:buClr>
                <a:schemeClr val="tx2"/>
              </a:buClr>
            </a:pPr>
            <a:r>
              <a:rPr lang="de-DE" sz="1800" dirty="0"/>
              <a:t> </a:t>
            </a:r>
          </a:p>
          <a:p>
            <a:pPr marL="357188" indent="-357188">
              <a:lnSpc>
                <a:spcPts val="2200"/>
              </a:lnSpc>
              <a:buClr>
                <a:schemeClr val="tx2"/>
              </a:buClr>
              <a:buFont typeface="Wingdings" panose="05000000000000000000" pitchFamily="2" charset="2"/>
              <a:buChar char="§"/>
            </a:pPr>
            <a:r>
              <a:rPr lang="de-DE" sz="1800" dirty="0"/>
              <a:t>Industrie Services</a:t>
            </a:r>
          </a:p>
          <a:p>
            <a:pPr marL="357188" indent="-357188">
              <a:lnSpc>
                <a:spcPts val="2200"/>
              </a:lnSpc>
              <a:buClr>
                <a:schemeClr val="tx2"/>
              </a:buClr>
            </a:pPr>
            <a:endParaRPr lang="de-DE" sz="1800" dirty="0"/>
          </a:p>
          <a:p>
            <a:pPr marL="357188" indent="-357188">
              <a:lnSpc>
                <a:spcPts val="2200"/>
              </a:lnSpc>
              <a:buClr>
                <a:schemeClr val="tx2"/>
              </a:buClr>
              <a:buFont typeface="Wingdings" panose="05000000000000000000" pitchFamily="2" charset="2"/>
              <a:buChar char="§"/>
            </a:pPr>
            <a:r>
              <a:rPr lang="de-DE" sz="1800" dirty="0"/>
              <a:t>Produkte</a:t>
            </a:r>
          </a:p>
          <a:p>
            <a:pPr marL="357188" indent="-357188">
              <a:lnSpc>
                <a:spcPts val="2200"/>
              </a:lnSpc>
              <a:buClr>
                <a:schemeClr val="tx2"/>
              </a:buClr>
            </a:pPr>
            <a:endParaRPr lang="de-DE" sz="1800" dirty="0"/>
          </a:p>
          <a:p>
            <a:pPr marL="357188" indent="-357188">
              <a:lnSpc>
                <a:spcPts val="2200"/>
              </a:lnSpc>
              <a:buClr>
                <a:schemeClr val="tx2"/>
              </a:buClr>
              <a:buFont typeface="Wingdings" panose="05000000000000000000" pitchFamily="2" charset="2"/>
              <a:buChar char="§"/>
            </a:pPr>
            <a:r>
              <a:rPr lang="de-DE" sz="1800" dirty="0"/>
              <a:t>Mobilität</a:t>
            </a:r>
          </a:p>
          <a:p>
            <a:pPr marL="357188" indent="-357188">
              <a:lnSpc>
                <a:spcPts val="2200"/>
              </a:lnSpc>
              <a:buClr>
                <a:schemeClr val="tx2"/>
              </a:buClr>
            </a:pPr>
            <a:endParaRPr lang="de-DE" sz="1800" dirty="0"/>
          </a:p>
          <a:p>
            <a:pPr marL="357188" indent="-357188">
              <a:lnSpc>
                <a:spcPts val="2200"/>
              </a:lnSpc>
              <a:buClr>
                <a:schemeClr val="tx2"/>
              </a:buClr>
              <a:buFont typeface="Wingdings" panose="05000000000000000000" pitchFamily="2" charset="2"/>
              <a:buChar char="§"/>
            </a:pPr>
            <a:r>
              <a:rPr lang="de-DE" sz="1800" dirty="0"/>
              <a:t>People &amp;</a:t>
            </a:r>
          </a:p>
          <a:p>
            <a:pPr defTabSz="360363">
              <a:lnSpc>
                <a:spcPts val="2200"/>
              </a:lnSpc>
              <a:buClr>
                <a:schemeClr val="tx2"/>
              </a:buClr>
            </a:pPr>
            <a:r>
              <a:rPr lang="de-DE" sz="1800" dirty="0"/>
              <a:t>	Business Assurance</a:t>
            </a:r>
          </a:p>
          <a:p>
            <a:pPr>
              <a:lnSpc>
                <a:spcPts val="2200"/>
              </a:lnSpc>
              <a:buClr>
                <a:schemeClr val="tx2"/>
              </a:buClr>
            </a:pPr>
            <a:endParaRPr lang="de-DE" sz="1800" dirty="0"/>
          </a:p>
          <a:p>
            <a:pPr marL="357188" indent="-357188">
              <a:lnSpc>
                <a:spcPts val="2200"/>
              </a:lnSpc>
              <a:buClr>
                <a:schemeClr val="tx2"/>
              </a:buClr>
              <a:buFont typeface="Wingdings" panose="05000000000000000000" pitchFamily="2" charset="2"/>
              <a:buChar char="§"/>
            </a:pPr>
            <a:endParaRPr lang="de-DE" sz="1800" dirty="0"/>
          </a:p>
        </p:txBody>
      </p:sp>
      <p:pic>
        <p:nvPicPr>
          <p:cNvPr id="25" name="Grafik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335566" y="1168019"/>
            <a:ext cx="2143912" cy="1211128"/>
          </a:xfrm>
          <a:prstGeom prst="rect">
            <a:avLst/>
          </a:prstGeom>
        </p:spPr>
      </p:pic>
      <p:sp>
        <p:nvSpPr>
          <p:cNvPr id="9" name="Rechteck 8"/>
          <p:cNvSpPr/>
          <p:nvPr/>
        </p:nvSpPr>
        <p:spPr>
          <a:xfrm>
            <a:off x="550799" y="5717354"/>
            <a:ext cx="11261139" cy="584775"/>
          </a:xfrm>
          <a:prstGeom prst="rect">
            <a:avLst/>
          </a:prstGeom>
        </p:spPr>
        <p:txBody>
          <a:bodyPr wrap="square">
            <a:spAutoFit/>
          </a:bodyPr>
          <a:lstStyle/>
          <a:p>
            <a:pPr marL="72000" lvl="1">
              <a:spcAft>
                <a:spcPts val="600"/>
              </a:spcAft>
            </a:pPr>
            <a:r>
              <a:rPr lang="de-DE" sz="1600" dirty="0"/>
              <a:t>TÜV Rheinland begleitet Unternehmen und Institutionen bei der kontinuierlichen Verbesserung von Systemen/ Organisationen, Kompetenzen, Produkten und Prozessen</a:t>
            </a:r>
          </a:p>
        </p:txBody>
      </p:sp>
      <p:sp>
        <p:nvSpPr>
          <p:cNvPr id="4" name="Datumsplatzhalter 3"/>
          <p:cNvSpPr>
            <a:spLocks noGrp="1"/>
          </p:cNvSpPr>
          <p:nvPr>
            <p:ph type="dt" sz="half" idx="10"/>
          </p:nvPr>
        </p:nvSpPr>
        <p:spPr/>
        <p:txBody>
          <a:bodyPr/>
          <a:lstStyle/>
          <a:p>
            <a:fld id="{CF70EAA7-3C73-4928-BB10-DF24E0AB3087}" type="datetime1">
              <a:rPr lang="de-DE" smtClean="0"/>
              <a:pPr/>
              <a:t>01.07.2024</a:t>
            </a:fld>
            <a:endParaRPr lang="de-DE" dirty="0"/>
          </a:p>
        </p:txBody>
      </p:sp>
      <p:sp>
        <p:nvSpPr>
          <p:cNvPr id="7" name="Fußzeilenplatzhalter 6"/>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414569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TÜV Rheinland Akademie GmbH - Analysen &amp; Befragungen HR Consulting </a:t>
            </a:r>
          </a:p>
        </p:txBody>
      </p:sp>
      <p:sp>
        <p:nvSpPr>
          <p:cNvPr id="5" name="Foliennummernplatzhalter 4"/>
          <p:cNvSpPr>
            <a:spLocks noGrp="1"/>
          </p:cNvSpPr>
          <p:nvPr>
            <p:ph type="sldNum" sz="quarter" idx="12"/>
          </p:nvPr>
        </p:nvSpPr>
        <p:spPr/>
        <p:txBody>
          <a:bodyPr/>
          <a:lstStyle/>
          <a:p>
            <a:fld id="{4915BD61-E5D5-4E4F-ADA0-6F3448AB9FA6}" type="slidenum">
              <a:rPr lang="de-DE" smtClean="0"/>
              <a:pPr/>
              <a:t>4</a:t>
            </a:fld>
            <a:endParaRPr lang="de-DE" dirty="0"/>
          </a:p>
        </p:txBody>
      </p:sp>
      <p:sp>
        <p:nvSpPr>
          <p:cNvPr id="6" name="Inhaltsplatzhalter 5"/>
          <p:cNvSpPr>
            <a:spLocks noGrp="1"/>
          </p:cNvSpPr>
          <p:nvPr>
            <p:ph sz="quarter" idx="14"/>
          </p:nvPr>
        </p:nvSpPr>
        <p:spPr>
          <a:xfrm>
            <a:off x="504573" y="2268972"/>
            <a:ext cx="5435689" cy="4744224"/>
          </a:xfrm>
          <a:ln>
            <a:solidFill>
              <a:schemeClr val="bg1"/>
            </a:solidFill>
          </a:ln>
        </p:spPr>
        <p:txBody>
          <a:bodyPr/>
          <a:lstStyle/>
          <a:p>
            <a:pPr marL="0" indent="0">
              <a:buNone/>
            </a:pPr>
            <a:endParaRPr lang="de-DE" dirty="0"/>
          </a:p>
          <a:p>
            <a:endParaRPr lang="de-DE" dirty="0"/>
          </a:p>
        </p:txBody>
      </p:sp>
      <p:pic>
        <p:nvPicPr>
          <p:cNvPr id="7" name="Grafik 6"/>
          <p:cNvPicPr>
            <a:picLocks noChangeAspect="1"/>
          </p:cNvPicPr>
          <p:nvPr/>
        </p:nvPicPr>
        <p:blipFill rotWithShape="1">
          <a:blip r:embed="rId3" cstate="email">
            <a:extLst>
              <a:ext uri="{28A0092B-C50C-407E-A947-70E740481C1C}">
                <a14:useLocalDpi xmlns:a14="http://schemas.microsoft.com/office/drawing/2010/main" val="0"/>
              </a:ext>
            </a:extLst>
          </a:blip>
          <a:srcRect l="6020" t="5821" r="4972" b="5928"/>
          <a:stretch/>
        </p:blipFill>
        <p:spPr>
          <a:xfrm>
            <a:off x="7656713" y="1555750"/>
            <a:ext cx="4294187" cy="4257675"/>
          </a:xfrm>
          <a:prstGeom prst="rect">
            <a:avLst/>
          </a:prstGeom>
        </p:spPr>
      </p:pic>
      <p:pic>
        <p:nvPicPr>
          <p:cNvPr id="4" name="Grafik 3"/>
          <p:cNvPicPr>
            <a:picLocks noChangeAspect="1"/>
          </p:cNvPicPr>
          <p:nvPr/>
        </p:nvPicPr>
        <p:blipFill>
          <a:blip r:embed="rId4"/>
          <a:stretch>
            <a:fillRect/>
          </a:stretch>
        </p:blipFill>
        <p:spPr>
          <a:xfrm>
            <a:off x="347407" y="2664650"/>
            <a:ext cx="7504826" cy="2810500"/>
          </a:xfrm>
          <a:prstGeom prst="rect">
            <a:avLst/>
          </a:prstGeom>
        </p:spPr>
      </p:pic>
      <p:sp>
        <p:nvSpPr>
          <p:cNvPr id="9" name="Textfeld 8"/>
          <p:cNvSpPr txBox="1"/>
          <p:nvPr/>
        </p:nvSpPr>
        <p:spPr>
          <a:xfrm>
            <a:off x="1240077" y="2895105"/>
            <a:ext cx="6463430" cy="374461"/>
          </a:xfrm>
          <a:prstGeom prst="rect">
            <a:avLst/>
          </a:prstGeom>
          <a:solidFill>
            <a:schemeClr val="bg1"/>
          </a:solidFill>
        </p:spPr>
        <p:txBody>
          <a:bodyPr wrap="square" lIns="0" rtlCol="0">
            <a:spAutoFit/>
          </a:bodyPr>
          <a:lstStyle/>
          <a:p>
            <a:pPr>
              <a:lnSpc>
                <a:spcPts val="2200"/>
              </a:lnSpc>
              <a:buClr>
                <a:schemeClr val="tx2"/>
              </a:buClr>
            </a:pPr>
            <a:r>
              <a:rPr lang="de-DE" sz="1600" b="1" dirty="0">
                <a:solidFill>
                  <a:srgbClr val="FF0000"/>
                </a:solidFill>
              </a:rPr>
              <a:t>Mitarbeiterbefragungen, 270°/360° Feedback, Kundenbefragungen</a:t>
            </a:r>
          </a:p>
        </p:txBody>
      </p:sp>
      <p:sp>
        <p:nvSpPr>
          <p:cNvPr id="10" name="Textfeld 9"/>
          <p:cNvSpPr txBox="1"/>
          <p:nvPr/>
        </p:nvSpPr>
        <p:spPr>
          <a:xfrm>
            <a:off x="1240077" y="3885368"/>
            <a:ext cx="6463430" cy="374461"/>
          </a:xfrm>
          <a:prstGeom prst="rect">
            <a:avLst/>
          </a:prstGeom>
          <a:solidFill>
            <a:schemeClr val="bg1"/>
          </a:solidFill>
        </p:spPr>
        <p:txBody>
          <a:bodyPr wrap="square" lIns="0" rtlCol="0">
            <a:spAutoFit/>
          </a:bodyPr>
          <a:lstStyle/>
          <a:p>
            <a:pPr>
              <a:lnSpc>
                <a:spcPts val="2200"/>
              </a:lnSpc>
              <a:buClr>
                <a:schemeClr val="tx2"/>
              </a:buClr>
            </a:pPr>
            <a:r>
              <a:rPr lang="de-DE" sz="1600" b="1" dirty="0">
                <a:solidFill>
                  <a:srgbClr val="FF0000"/>
                </a:solidFill>
              </a:rPr>
              <a:t>Assessment Center, Development Verfahren, Management Audits</a:t>
            </a:r>
          </a:p>
        </p:txBody>
      </p:sp>
      <p:sp>
        <p:nvSpPr>
          <p:cNvPr id="11" name="Textfeld 10"/>
          <p:cNvSpPr txBox="1"/>
          <p:nvPr/>
        </p:nvSpPr>
        <p:spPr>
          <a:xfrm>
            <a:off x="1240077" y="4863705"/>
            <a:ext cx="6463430" cy="374461"/>
          </a:xfrm>
          <a:prstGeom prst="rect">
            <a:avLst/>
          </a:prstGeom>
          <a:solidFill>
            <a:schemeClr val="bg1"/>
          </a:solidFill>
        </p:spPr>
        <p:txBody>
          <a:bodyPr wrap="square" lIns="0" rtlCol="0">
            <a:spAutoFit/>
          </a:bodyPr>
          <a:lstStyle/>
          <a:p>
            <a:pPr>
              <a:lnSpc>
                <a:spcPts val="2200"/>
              </a:lnSpc>
              <a:buClr>
                <a:schemeClr val="tx2"/>
              </a:buClr>
            </a:pPr>
            <a:r>
              <a:rPr lang="de-DE" sz="1600" b="1" dirty="0">
                <a:solidFill>
                  <a:srgbClr val="FF0000"/>
                </a:solidFill>
              </a:rPr>
              <a:t>Leitbildentwicklung, Change Begleitung, Arbeit 4.0</a:t>
            </a:r>
          </a:p>
        </p:txBody>
      </p:sp>
      <p:sp>
        <p:nvSpPr>
          <p:cNvPr id="8" name="Rechteck 7"/>
          <p:cNvSpPr/>
          <p:nvPr/>
        </p:nvSpPr>
        <p:spPr>
          <a:xfrm>
            <a:off x="347407" y="1293690"/>
            <a:ext cx="10389905" cy="1231106"/>
          </a:xfrm>
          <a:prstGeom prst="rect">
            <a:avLst/>
          </a:prstGeom>
        </p:spPr>
        <p:txBody>
          <a:bodyPr wrap="square">
            <a:spAutoFit/>
          </a:bodyPr>
          <a:lstStyle/>
          <a:p>
            <a:pPr marL="357750" lvl="1" indent="-285750">
              <a:spcAft>
                <a:spcPts val="600"/>
              </a:spcAft>
              <a:buFont typeface="Wingdings" panose="05000000000000000000" pitchFamily="2" charset="2"/>
              <a:buChar char="§"/>
            </a:pPr>
            <a:r>
              <a:rPr lang="de-DE" sz="1600" kern="300" dirty="0">
                <a:solidFill>
                  <a:schemeClr val="dk1"/>
                </a:solidFill>
              </a:rPr>
              <a:t>TÜV Rheinland Akademie GmbH, Geschäftsfeld A.02 Training &amp; HR Development</a:t>
            </a:r>
          </a:p>
          <a:p>
            <a:pPr marL="357750" indent="-285750">
              <a:spcAft>
                <a:spcPts val="600"/>
              </a:spcAft>
              <a:buFont typeface="Wingdings" panose="05000000000000000000" pitchFamily="2" charset="2"/>
              <a:buChar char="§"/>
            </a:pPr>
            <a:r>
              <a:rPr lang="de-DE" sz="1600" kern="300" dirty="0">
                <a:solidFill>
                  <a:schemeClr val="dk1"/>
                </a:solidFill>
              </a:rPr>
              <a:t>Aktuell 4köpfiges Team, fast alles Bonner Psycholog*innen </a:t>
            </a:r>
            <a:r>
              <a:rPr lang="de-DE" sz="1600" kern="300" dirty="0">
                <a:solidFill>
                  <a:schemeClr val="dk1"/>
                </a:solidFill>
                <a:sym typeface="Wingdings" panose="05000000000000000000" pitchFamily="2" charset="2"/>
              </a:rPr>
              <a:t></a:t>
            </a:r>
            <a:endParaRPr lang="de-DE" sz="1600" kern="300" dirty="0">
              <a:solidFill>
                <a:schemeClr val="dk1"/>
              </a:solidFill>
            </a:endParaRPr>
          </a:p>
          <a:p>
            <a:pPr marL="357750" indent="-285750">
              <a:spcAft>
                <a:spcPts val="600"/>
              </a:spcAft>
              <a:buFont typeface="Wingdings" panose="05000000000000000000" pitchFamily="2" charset="2"/>
              <a:buChar char="§"/>
            </a:pPr>
            <a:r>
              <a:rPr lang="de-DE" sz="1600" kern="300" dirty="0">
                <a:solidFill>
                  <a:schemeClr val="dk1"/>
                </a:solidFill>
              </a:rPr>
              <a:t>Wir begleiten unsere Kunden bei Innovations- und Veränderungsprozessen, </a:t>
            </a:r>
            <a:br>
              <a:rPr lang="de-DE" sz="1600" kern="300" dirty="0">
                <a:solidFill>
                  <a:schemeClr val="dk1"/>
                </a:solidFill>
              </a:rPr>
            </a:br>
            <a:r>
              <a:rPr lang="de-DE" sz="1600" kern="300" dirty="0">
                <a:solidFill>
                  <a:schemeClr val="dk1"/>
                </a:solidFill>
              </a:rPr>
              <a:t>Befragungen und Feedbackverfahren</a:t>
            </a:r>
          </a:p>
        </p:txBody>
      </p:sp>
      <p:sp>
        <p:nvSpPr>
          <p:cNvPr id="12" name="Datumsplatzhalter 11"/>
          <p:cNvSpPr>
            <a:spLocks noGrp="1"/>
          </p:cNvSpPr>
          <p:nvPr>
            <p:ph type="dt" sz="half" idx="10"/>
          </p:nvPr>
        </p:nvSpPr>
        <p:spPr/>
        <p:txBody>
          <a:bodyPr/>
          <a:lstStyle/>
          <a:p>
            <a:fld id="{315AC158-DFCD-4EC0-B7FD-66F81B54F23F}" type="datetime1">
              <a:rPr lang="de-DE" smtClean="0"/>
              <a:pPr/>
              <a:t>01.07.2024</a:t>
            </a:fld>
            <a:endParaRPr lang="de-DE" dirty="0"/>
          </a:p>
        </p:txBody>
      </p:sp>
      <p:sp>
        <p:nvSpPr>
          <p:cNvPr id="13" name="Fußzeilenplatzhalter 3"/>
          <p:cNvSpPr txBox="1">
            <a:spLocks/>
          </p:cNvSpPr>
          <p:nvPr/>
        </p:nvSpPr>
        <p:spPr>
          <a:xfrm>
            <a:off x="1768073" y="6416055"/>
            <a:ext cx="3611109" cy="288099"/>
          </a:xfrm>
          <a:prstGeom prst="rect">
            <a:avLst/>
          </a:prstGeom>
        </p:spPr>
        <p:txBody>
          <a:bodyPr vert="horz" lIns="0" tIns="60958" rIns="121917" bIns="60958" rtlCol="0" anchor="ctr"/>
          <a:lstStyle>
            <a:defPPr>
              <a:defRPr lang="de-DE"/>
            </a:defPPr>
            <a:lvl1pPr marL="0" algn="l" defTabSz="1219170" rtl="0" eaLnBrk="1" latinLnBrk="0" hangingPunct="1">
              <a:defRPr sz="8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de-DE"/>
              <a:t>TÜV Rheinland Akademie GmbH</a:t>
            </a:r>
            <a:endParaRPr lang="de-DE" dirty="0"/>
          </a:p>
        </p:txBody>
      </p:sp>
    </p:spTree>
    <p:extLst>
      <p:ext uri="{BB962C8B-B14F-4D97-AF65-F5344CB8AC3E}">
        <p14:creationId xmlns:p14="http://schemas.microsoft.com/office/powerpoint/2010/main" val="27835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9026" b="29026"/>
          <a:stretch>
            <a:fillRect/>
          </a:stretch>
        </p:blipFill>
        <p:spPr/>
      </p:pic>
      <p:sp>
        <p:nvSpPr>
          <p:cNvPr id="5" name="Foliennummernplatzhalter 4"/>
          <p:cNvSpPr>
            <a:spLocks noGrp="1"/>
          </p:cNvSpPr>
          <p:nvPr>
            <p:ph type="sldNum" sz="quarter" idx="13"/>
          </p:nvPr>
        </p:nvSpPr>
        <p:spPr/>
        <p:txBody>
          <a:bodyPr/>
          <a:lstStyle/>
          <a:p>
            <a:fld id="{4915BD61-E5D5-4E4F-ADA0-6F3448AB9FA6}" type="slidenum">
              <a:rPr lang="de-DE" smtClean="0"/>
              <a:pPr/>
              <a:t>5</a:t>
            </a:fld>
            <a:endParaRPr lang="de-DE" dirty="0"/>
          </a:p>
        </p:txBody>
      </p:sp>
      <p:sp>
        <p:nvSpPr>
          <p:cNvPr id="6" name="Titel 5"/>
          <p:cNvSpPr>
            <a:spLocks noGrp="1"/>
          </p:cNvSpPr>
          <p:nvPr>
            <p:ph type="ctrTitle"/>
          </p:nvPr>
        </p:nvSpPr>
        <p:spPr/>
        <p:txBody>
          <a:bodyPr/>
          <a:lstStyle/>
          <a:p>
            <a:r>
              <a:rPr lang="de-DE" dirty="0"/>
              <a:t>Gefährdungsbeurteilung Psychischer Belastungen </a:t>
            </a:r>
            <a:br>
              <a:rPr lang="de-DE" dirty="0"/>
            </a:br>
            <a:r>
              <a:rPr lang="de-DE" dirty="0"/>
              <a:t>(GBU Psyche)</a:t>
            </a:r>
          </a:p>
        </p:txBody>
      </p:sp>
      <p:sp>
        <p:nvSpPr>
          <p:cNvPr id="3" name="Datumsplatzhalter 2"/>
          <p:cNvSpPr>
            <a:spLocks noGrp="1"/>
          </p:cNvSpPr>
          <p:nvPr>
            <p:ph type="dt" sz="half" idx="11"/>
          </p:nvPr>
        </p:nvSpPr>
        <p:spPr/>
        <p:txBody>
          <a:bodyPr/>
          <a:lstStyle/>
          <a:p>
            <a:fld id="{874DEFDC-67AF-4EE5-945D-6ED0704B108C}" type="datetime1">
              <a:rPr lang="de-DE" smtClean="0"/>
              <a:pPr/>
              <a:t>01.07.2024</a:t>
            </a:fld>
            <a:endParaRPr lang="de-DE" dirty="0"/>
          </a:p>
        </p:txBody>
      </p:sp>
      <p:sp>
        <p:nvSpPr>
          <p:cNvPr id="4" name="Fußzeilenplatzhalter 3"/>
          <p:cNvSpPr>
            <a:spLocks noGrp="1"/>
          </p:cNvSpPr>
          <p:nvPr>
            <p:ph type="ftr" sz="quarter" idx="12"/>
          </p:nvPr>
        </p:nvSpPr>
        <p:spPr/>
        <p:txBody>
          <a:bodyPr/>
          <a:lstStyle/>
          <a:p>
            <a:r>
              <a:rPr lang="de-DE" dirty="0"/>
              <a:t>TÜV Rheinland Akademie GmbH</a:t>
            </a:r>
          </a:p>
        </p:txBody>
      </p:sp>
    </p:spTree>
    <p:extLst>
      <p:ext uri="{BB962C8B-B14F-4D97-AF65-F5344CB8AC3E}">
        <p14:creationId xmlns:p14="http://schemas.microsoft.com/office/powerpoint/2010/main" val="25704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rotWithShape="1">
          <a:blip r:embed="rId3">
            <a:extLst>
              <a:ext uri="{28A0092B-C50C-407E-A947-70E740481C1C}">
                <a14:useLocalDpi xmlns:a14="http://schemas.microsoft.com/office/drawing/2010/main" val="0"/>
              </a:ext>
            </a:extLst>
          </a:blip>
          <a:srcRect l="4853" r="48119"/>
          <a:stretch/>
        </p:blipFill>
        <p:spPr>
          <a:xfrm>
            <a:off x="589662" y="4372477"/>
            <a:ext cx="2468107" cy="2277711"/>
          </a:xfrm>
          <a:prstGeom prst="rect">
            <a:avLst/>
          </a:prstGeom>
        </p:spPr>
      </p:pic>
      <p:pic>
        <p:nvPicPr>
          <p:cNvPr id="18" name="Grafik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44139" y="50327"/>
            <a:ext cx="1800000" cy="1800000"/>
          </a:xfrm>
          <a:prstGeom prst="rect">
            <a:avLst/>
          </a:prstGeom>
        </p:spPr>
      </p:pic>
      <p:pic>
        <p:nvPicPr>
          <p:cNvPr id="19" name="Grafik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29159" y="46135"/>
            <a:ext cx="1800000" cy="1800000"/>
          </a:xfrm>
          <a:prstGeom prst="rect">
            <a:avLst/>
          </a:prstGeom>
        </p:spPr>
      </p:pic>
      <p:pic>
        <p:nvPicPr>
          <p:cNvPr id="16" name="Grafik 15"/>
          <p:cNvPicPr>
            <a:picLocks noChangeAspect="1"/>
          </p:cNvPicPr>
          <p:nvPr/>
        </p:nvPicPr>
        <p:blipFill rotWithShape="1">
          <a:blip r:embed="rId6" cstate="email">
            <a:extLst>
              <a:ext uri="{28A0092B-C50C-407E-A947-70E740481C1C}">
                <a14:useLocalDpi xmlns:a14="http://schemas.microsoft.com/office/drawing/2010/main" val="0"/>
              </a:ext>
            </a:extLst>
          </a:blip>
          <a:srcRect l="13802" t="19662" r="12208" b="17587"/>
          <a:stretch/>
        </p:blipFill>
        <p:spPr>
          <a:xfrm>
            <a:off x="4012716" y="112481"/>
            <a:ext cx="2122388" cy="1800000"/>
          </a:xfrm>
          <a:prstGeom prst="rect">
            <a:avLst/>
          </a:prstGeom>
        </p:spPr>
      </p:pic>
      <p:sp>
        <p:nvSpPr>
          <p:cNvPr id="4" name="Foliennummernplatzhalter 3"/>
          <p:cNvSpPr>
            <a:spLocks noGrp="1"/>
          </p:cNvSpPr>
          <p:nvPr>
            <p:ph type="sldNum" sz="quarter" idx="4294967295"/>
          </p:nvPr>
        </p:nvSpPr>
        <p:spPr>
          <a:xfrm>
            <a:off x="0" y="6416675"/>
            <a:ext cx="384175" cy="287338"/>
          </a:xfrm>
        </p:spPr>
        <p:txBody>
          <a:bodyPr/>
          <a:lstStyle/>
          <a:p>
            <a:fld id="{4915BD61-E5D5-4E4F-ADA0-6F3448AB9FA6}" type="slidenum">
              <a:rPr lang="de-DE" smtClean="0"/>
              <a:pPr/>
              <a:t>6</a:t>
            </a:fld>
            <a:endParaRPr lang="de-DE" dirty="0"/>
          </a:p>
        </p:txBody>
      </p:sp>
      <p:pic>
        <p:nvPicPr>
          <p:cNvPr id="8" name="Grafik 7"/>
          <p:cNvPicPr>
            <a:picLocks noChangeAspect="1"/>
          </p:cNvPicPr>
          <p:nvPr/>
        </p:nvPicPr>
        <p:blipFill rotWithShape="1">
          <a:blip r:embed="rId7" cstate="email">
            <a:extLst>
              <a:ext uri="{28A0092B-C50C-407E-A947-70E740481C1C}">
                <a14:useLocalDpi xmlns:a14="http://schemas.microsoft.com/office/drawing/2010/main" val="0"/>
              </a:ext>
            </a:extLst>
          </a:blip>
          <a:srcRect l="22138"/>
          <a:stretch/>
        </p:blipFill>
        <p:spPr>
          <a:xfrm>
            <a:off x="-29199" y="324880"/>
            <a:ext cx="1868684" cy="1800000"/>
          </a:xfrm>
          <a:prstGeom prst="rect">
            <a:avLst/>
          </a:prstGeom>
        </p:spPr>
      </p:pic>
      <p:pic>
        <p:nvPicPr>
          <p:cNvPr id="9" name="Grafik 8"/>
          <p:cNvPicPr>
            <a:picLocks noChangeAspect="1"/>
          </p:cNvPicPr>
          <p:nvPr/>
        </p:nvPicPr>
        <p:blipFill rotWithShape="1">
          <a:blip r:embed="rId8" cstate="email">
            <a:extLst>
              <a:ext uri="{28A0092B-C50C-407E-A947-70E740481C1C}">
                <a14:useLocalDpi xmlns:a14="http://schemas.microsoft.com/office/drawing/2010/main" val="0"/>
              </a:ext>
            </a:extLst>
          </a:blip>
          <a:srcRect b="6217"/>
          <a:stretch/>
        </p:blipFill>
        <p:spPr>
          <a:xfrm>
            <a:off x="9514391" y="1912481"/>
            <a:ext cx="2878165" cy="4152653"/>
          </a:xfrm>
          <a:prstGeom prst="rect">
            <a:avLst/>
          </a:prstGeom>
        </p:spPr>
      </p:pic>
      <p:pic>
        <p:nvPicPr>
          <p:cNvPr id="11" name="Grafik 1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3406" y="2209306"/>
            <a:ext cx="1982535" cy="1800000"/>
          </a:xfrm>
          <a:prstGeom prst="rect">
            <a:avLst/>
          </a:prstGeom>
        </p:spPr>
      </p:pic>
      <p:pic>
        <p:nvPicPr>
          <p:cNvPr id="12" name="Grafik 11"/>
          <p:cNvPicPr>
            <a:picLocks noChangeAspect="1"/>
          </p:cNvPicPr>
          <p:nvPr/>
        </p:nvPicPr>
        <p:blipFill rotWithShape="1">
          <a:blip r:embed="rId10" cstate="email">
            <a:extLst>
              <a:ext uri="{28A0092B-C50C-407E-A947-70E740481C1C}">
                <a14:useLocalDpi xmlns:a14="http://schemas.microsoft.com/office/drawing/2010/main" val="0"/>
              </a:ext>
            </a:extLst>
          </a:blip>
          <a:srcRect l="13372" r="12772"/>
          <a:stretch/>
        </p:blipFill>
        <p:spPr>
          <a:xfrm>
            <a:off x="8702360" y="112481"/>
            <a:ext cx="1996068" cy="1800000"/>
          </a:xfrm>
          <a:prstGeom prst="rect">
            <a:avLst/>
          </a:prstGeom>
        </p:spPr>
      </p:pic>
      <p:pic>
        <p:nvPicPr>
          <p:cNvPr id="13" name="Grafik 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97490" y="5884839"/>
            <a:ext cx="1800000" cy="858462"/>
          </a:xfrm>
          <a:prstGeom prst="rect">
            <a:avLst/>
          </a:prstGeom>
        </p:spPr>
      </p:pic>
      <p:pic>
        <p:nvPicPr>
          <p:cNvPr id="15" name="Grafik 14"/>
          <p:cNvPicPr>
            <a:picLocks noChangeAspect="1"/>
          </p:cNvPicPr>
          <p:nvPr/>
        </p:nvPicPr>
        <p:blipFill rotWithShape="1">
          <a:blip r:embed="rId12" cstate="email">
            <a:extLst>
              <a:ext uri="{28A0092B-C50C-407E-A947-70E740481C1C}">
                <a14:useLocalDpi xmlns:a14="http://schemas.microsoft.com/office/drawing/2010/main" val="0"/>
              </a:ext>
            </a:extLst>
          </a:blip>
          <a:srcRect l="3879" t="9180" r="2763" b="14606"/>
          <a:stretch/>
        </p:blipFill>
        <p:spPr>
          <a:xfrm>
            <a:off x="2875383" y="1997957"/>
            <a:ext cx="7148738" cy="3886882"/>
          </a:xfrm>
          <a:prstGeom prst="rect">
            <a:avLst/>
          </a:prstGeom>
          <a:ln>
            <a:noFill/>
          </a:ln>
          <a:effectLst>
            <a:softEdge rad="112500"/>
          </a:effectLst>
        </p:spPr>
      </p:pic>
      <p:pic>
        <p:nvPicPr>
          <p:cNvPr id="20" name="Grafik 1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390413" y="0"/>
            <a:ext cx="1800000" cy="1800000"/>
          </a:xfrm>
          <a:prstGeom prst="rect">
            <a:avLst/>
          </a:prstGeom>
        </p:spPr>
      </p:pic>
    </p:spTree>
    <p:extLst>
      <p:ext uri="{BB962C8B-B14F-4D97-AF65-F5344CB8AC3E}">
        <p14:creationId xmlns:p14="http://schemas.microsoft.com/office/powerpoint/2010/main" val="428593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a:t>TÜV Rheinland Akademie GmbH</a:t>
            </a:r>
            <a:endParaRPr lang="de-DE" dirty="0"/>
          </a:p>
        </p:txBody>
      </p:sp>
      <p:sp>
        <p:nvSpPr>
          <p:cNvPr id="4" name="Foliennummernplatzhalter 3"/>
          <p:cNvSpPr>
            <a:spLocks noGrp="1"/>
          </p:cNvSpPr>
          <p:nvPr>
            <p:ph type="sldNum" sz="quarter" idx="12"/>
          </p:nvPr>
        </p:nvSpPr>
        <p:spPr/>
        <p:txBody>
          <a:bodyPr/>
          <a:lstStyle/>
          <a:p>
            <a:fld id="{4915BD61-E5D5-4E4F-ADA0-6F3448AB9FA6}" type="slidenum">
              <a:rPr lang="de-DE" smtClean="0"/>
              <a:pPr/>
              <a:t>7</a:t>
            </a:fld>
            <a:endParaRPr lang="de-DE" dirty="0"/>
          </a:p>
        </p:txBody>
      </p:sp>
      <p:sp>
        <p:nvSpPr>
          <p:cNvPr id="5" name="Inhaltsplatzhalter 4"/>
          <p:cNvSpPr>
            <a:spLocks noGrp="1"/>
          </p:cNvSpPr>
          <p:nvPr>
            <p:ph sz="quarter" idx="13"/>
          </p:nvPr>
        </p:nvSpPr>
        <p:spPr/>
        <p:txBody>
          <a:bodyPr/>
          <a:lstStyle/>
          <a:p>
            <a:pPr marL="285750" indent="-285750">
              <a:lnSpc>
                <a:spcPts val="2300"/>
              </a:lnSpc>
              <a:buFont typeface="Arial" panose="020B0604020202020204" pitchFamily="34" charset="0"/>
              <a:buChar char="•"/>
            </a:pPr>
            <a:r>
              <a:rPr lang="de-DE" altLang="de-DE" sz="1600" dirty="0">
                <a:solidFill>
                  <a:srgbClr val="326EC2"/>
                </a:solidFill>
              </a:rPr>
              <a:t>Psychische Belastung</a:t>
            </a:r>
            <a:r>
              <a:rPr lang="de-DE" altLang="de-DE" sz="1600" b="1" dirty="0">
                <a:solidFill>
                  <a:srgbClr val="326EC2"/>
                </a:solidFill>
              </a:rPr>
              <a:t> </a:t>
            </a:r>
            <a:r>
              <a:rPr lang="de-DE" altLang="de-DE" sz="1600" dirty="0"/>
              <a:t>(nach DIN EN ISO 10075-1:2000*): </a:t>
            </a:r>
            <a:br>
              <a:rPr lang="de-DE" altLang="de-DE" sz="1600" dirty="0"/>
            </a:br>
            <a:r>
              <a:rPr lang="de-DE" altLang="de-DE" sz="1600" dirty="0"/>
              <a:t>Gesamtheit aller erfassbaren, unterschiedlich psychisch bedeutsamen Einflüsse, die von außen auf den Menschen zukommen und psychisch auf ihn einwirken. </a:t>
            </a:r>
            <a:br>
              <a:rPr lang="de-DE" altLang="de-DE" sz="1600" dirty="0"/>
            </a:br>
            <a:r>
              <a:rPr lang="de-DE" altLang="de-DE" sz="1600" i="1" dirty="0"/>
              <a:t>Beispiel: Arbeitsintensität, soziale Unterstützung am Arbeitsplatz, Dauer, Lage und Verteilung der Arbeitszeit</a:t>
            </a:r>
            <a:br>
              <a:rPr lang="de-DE" altLang="de-DE" sz="1600" i="1" dirty="0"/>
            </a:br>
            <a:r>
              <a:rPr lang="de-DE" altLang="de-DE" sz="1600" dirty="0">
                <a:sym typeface="Wingdings" panose="05000000000000000000" pitchFamily="2" charset="2"/>
              </a:rPr>
              <a:t> Wertneutraler Begriff</a:t>
            </a:r>
          </a:p>
          <a:p>
            <a:pPr marL="285750" indent="-285750">
              <a:lnSpc>
                <a:spcPts val="2300"/>
              </a:lnSpc>
              <a:buFont typeface="Arial" panose="020B0604020202020204" pitchFamily="34" charset="0"/>
              <a:buChar char="•"/>
            </a:pPr>
            <a:r>
              <a:rPr lang="de-DE" sz="1600" dirty="0"/>
              <a:t>Die psychische Belastung bei der Arbeit KANN gesundheitsbeeinträchtigende Wirkungen haben, zum Beispiel bei </a:t>
            </a:r>
            <a:r>
              <a:rPr lang="de-DE" sz="1600" u="sng" dirty="0"/>
              <a:t>andauerndem</a:t>
            </a:r>
            <a:r>
              <a:rPr lang="de-DE" sz="1600" dirty="0"/>
              <a:t> hohen Zeit- und Leistungsdruck, ungünstig gestalteter Schichtarbeit, zu wenig Pausen, andauernden Konflikten etc. </a:t>
            </a:r>
          </a:p>
          <a:p>
            <a:pPr marL="285750" indent="-285750">
              <a:lnSpc>
                <a:spcPts val="2300"/>
              </a:lnSpc>
              <a:buFont typeface="Arial" panose="020B0604020202020204" pitchFamily="34" charset="0"/>
              <a:buChar char="•"/>
            </a:pPr>
            <a:endParaRPr lang="de-DE" altLang="de-DE" dirty="0"/>
          </a:p>
          <a:p>
            <a:pPr marL="285750" indent="-285750">
              <a:lnSpc>
                <a:spcPts val="2300"/>
              </a:lnSpc>
              <a:buFont typeface="Arial" panose="020B0604020202020204" pitchFamily="34" charset="0"/>
              <a:buChar char="•"/>
            </a:pPr>
            <a:endParaRPr lang="de-DE" altLang="de-DE" dirty="0"/>
          </a:p>
          <a:p>
            <a:pPr>
              <a:lnSpc>
                <a:spcPts val="2300"/>
              </a:lnSpc>
            </a:pPr>
            <a:endParaRPr lang="de-DE" altLang="de-DE" i="1" dirty="0"/>
          </a:p>
        </p:txBody>
      </p:sp>
      <p:sp>
        <p:nvSpPr>
          <p:cNvPr id="7" name="Titel 6"/>
          <p:cNvSpPr>
            <a:spLocks noGrp="1"/>
          </p:cNvSpPr>
          <p:nvPr>
            <p:ph type="title"/>
          </p:nvPr>
        </p:nvSpPr>
        <p:spPr/>
        <p:txBody>
          <a:bodyPr/>
          <a:lstStyle/>
          <a:p>
            <a:r>
              <a:rPr lang="de-DE" dirty="0"/>
              <a:t>Begriffsdefinition „Psychische Belastungen“</a:t>
            </a:r>
          </a:p>
        </p:txBody>
      </p:sp>
      <p:sp>
        <p:nvSpPr>
          <p:cNvPr id="6" name="Datumsplatzhalter 5"/>
          <p:cNvSpPr>
            <a:spLocks noGrp="1"/>
          </p:cNvSpPr>
          <p:nvPr>
            <p:ph type="dt" sz="half" idx="10"/>
          </p:nvPr>
        </p:nvSpPr>
        <p:spPr/>
        <p:txBody>
          <a:bodyPr/>
          <a:lstStyle/>
          <a:p>
            <a:fld id="{F3E35F17-1EA2-40CA-9C71-19DF70F4D256}" type="datetime1">
              <a:rPr lang="de-DE" smtClean="0"/>
              <a:pPr/>
              <a:t>01.07.2024</a:t>
            </a:fld>
            <a:endParaRPr lang="de-DE" dirty="0"/>
          </a:p>
        </p:txBody>
      </p:sp>
    </p:spTree>
    <p:extLst>
      <p:ext uri="{BB962C8B-B14F-4D97-AF65-F5344CB8AC3E}">
        <p14:creationId xmlns:p14="http://schemas.microsoft.com/office/powerpoint/2010/main" val="2873101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478582" y="1629594"/>
            <a:ext cx="11088000" cy="1872011"/>
          </a:xfrm>
          <a:ln>
            <a:solidFill>
              <a:schemeClr val="tx2"/>
            </a:solidFill>
          </a:ln>
        </p:spPr>
        <p:txBody>
          <a:bodyPr lIns="72000"/>
          <a:lstStyle/>
          <a:p>
            <a:pPr marL="0" indent="0" algn="ctr">
              <a:buNone/>
            </a:pPr>
            <a:r>
              <a:rPr lang="de-DE" sz="1800" b="1" u="sng" dirty="0"/>
              <a:t>Aufgabe</a:t>
            </a:r>
            <a:r>
              <a:rPr lang="de-DE" dirty="0"/>
              <a:t>: </a:t>
            </a:r>
          </a:p>
          <a:p>
            <a:pPr marL="285750" indent="-285750"/>
            <a:r>
              <a:rPr lang="de-DE" sz="1600" dirty="0"/>
              <a:t>Analyse, ob die Tätig­kei­ten und das Arbeits­sys­tem nach arbeits­wis­sen­schaft­li­chen Erkennt­nis­sen prin­zi­pi­ell zu unzu­mut­baren psychi­schen Belas­tun­gen für alle Mitar­bei­ter führen könnten.</a:t>
            </a:r>
            <a:br>
              <a:rPr lang="de-DE" sz="1600" dirty="0"/>
            </a:br>
            <a:r>
              <a:rPr lang="de-DE" sz="1600" dirty="0">
                <a:sym typeface="Wingdings" panose="05000000000000000000" pitchFamily="2" charset="2"/>
              </a:rPr>
              <a:t> </a:t>
            </a:r>
            <a:r>
              <a:rPr lang="de-DE" sz="1600" dirty="0"/>
              <a:t>Es geht bei der GBU Psyche nicht um die aktu­elle psychi­sche Verfas­sung des einzel­nen Mitar­bei­ters.</a:t>
            </a:r>
          </a:p>
          <a:p>
            <a:pPr marL="285750" indent="-285750">
              <a:buFont typeface="Wingdings" panose="05000000000000000000" pitchFamily="2" charset="2"/>
              <a:buChar char="§"/>
            </a:pPr>
            <a:r>
              <a:rPr lang="de-DE" sz="1600" dirty="0"/>
              <a:t>Wichtiger Beitrag zur </a:t>
            </a:r>
            <a:r>
              <a:rPr lang="de-DE" sz="1600" b="1" dirty="0"/>
              <a:t>menschengerechten Gestaltung von Arbeit </a:t>
            </a:r>
            <a:r>
              <a:rPr lang="de-DE" sz="1600" dirty="0"/>
              <a:t>und daraus folgend zum Erhalt der Gesundheit, Motivation und Beschäftigungsfähigkeit der Beschäftigten. </a:t>
            </a:r>
          </a:p>
        </p:txBody>
      </p:sp>
      <p:sp>
        <p:nvSpPr>
          <p:cNvPr id="11" name="Textplatzhalter 10"/>
          <p:cNvSpPr>
            <a:spLocks noGrp="1"/>
          </p:cNvSpPr>
          <p:nvPr>
            <p:ph type="body" sz="quarter" idx="14"/>
          </p:nvPr>
        </p:nvSpPr>
        <p:spPr/>
        <p:txBody>
          <a:bodyPr/>
          <a:lstStyle/>
          <a:p>
            <a:endParaRPr lang="de-DE" dirty="0"/>
          </a:p>
        </p:txBody>
      </p:sp>
      <p:sp>
        <p:nvSpPr>
          <p:cNvPr id="9" name="Titel 8"/>
          <p:cNvSpPr>
            <a:spLocks noGrp="1"/>
          </p:cNvSpPr>
          <p:nvPr>
            <p:ph type="title"/>
          </p:nvPr>
        </p:nvSpPr>
        <p:spPr/>
        <p:txBody>
          <a:bodyPr/>
          <a:lstStyle/>
          <a:p>
            <a:r>
              <a:rPr lang="de-DE" dirty="0"/>
              <a:t>GBU Psyche: Aufgaben und Ziele</a:t>
            </a:r>
          </a:p>
        </p:txBody>
      </p:sp>
      <p:sp>
        <p:nvSpPr>
          <p:cNvPr id="8" name="Inhaltsplatzhalter 9"/>
          <p:cNvSpPr txBox="1">
            <a:spLocks/>
          </p:cNvSpPr>
          <p:nvPr/>
        </p:nvSpPr>
        <p:spPr bwMode="gray">
          <a:xfrm>
            <a:off x="478582" y="3645818"/>
            <a:ext cx="11088000" cy="2448272"/>
          </a:xfrm>
          <a:prstGeom prst="rect">
            <a:avLst/>
          </a:prstGeom>
          <a:ln>
            <a:solidFill>
              <a:schemeClr val="tx2"/>
            </a:solidFill>
          </a:ln>
        </p:spPr>
        <p:txBody>
          <a:bodyPr vert="horz" lIns="72000" tIns="0" rIns="0" bIns="0" rtlCol="0">
            <a:noAutofit/>
          </a:bodyPr>
          <a:lstStyle>
            <a:lvl1pPr marL="0" indent="0" algn="l" defTabSz="1219170" rtl="0" eaLnBrk="1" latinLnBrk="0" hangingPunct="1">
              <a:lnSpc>
                <a:spcPct val="100000"/>
              </a:lnSpc>
              <a:spcBef>
                <a:spcPts val="0"/>
              </a:spcBef>
              <a:spcAft>
                <a:spcPts val="600"/>
              </a:spcAft>
              <a:buClr>
                <a:schemeClr val="tx2"/>
              </a:buClr>
              <a:buFont typeface="Wingdings" panose="05000000000000000000" pitchFamily="2" charset="2"/>
              <a:buNone/>
              <a:defRPr sz="1600" kern="1200" cap="none" baseline="0">
                <a:solidFill>
                  <a:schemeClr val="tx1"/>
                </a:solidFill>
                <a:latin typeface="+mn-lt"/>
                <a:ea typeface="+mn-ea"/>
                <a:cs typeface="+mn-cs"/>
              </a:defRPr>
            </a:lvl1pPr>
            <a:lvl2pPr marL="180000" indent="-180000" algn="l" defTabSz="1219170" rtl="0" eaLnBrk="1" latinLnBrk="0" hangingPunct="1">
              <a:lnSpc>
                <a:spcPct val="100000"/>
              </a:lnSpc>
              <a:spcBef>
                <a:spcPts val="0"/>
              </a:spcBef>
              <a:spcAft>
                <a:spcPts val="600"/>
              </a:spcAft>
              <a:buClr>
                <a:schemeClr val="tx2"/>
              </a:buClr>
              <a:buFont typeface="Wingdings" panose="05000000000000000000" pitchFamily="2" charset="2"/>
              <a:buChar char="§"/>
              <a:defRPr sz="1600" kern="1200">
                <a:solidFill>
                  <a:schemeClr val="tx1"/>
                </a:solidFill>
                <a:latin typeface="+mn-lt"/>
                <a:ea typeface="+mn-ea"/>
                <a:cs typeface="+mn-cs"/>
              </a:defRPr>
            </a:lvl2pPr>
            <a:lvl3pPr marL="360000" indent="-180000" algn="l" defTabSz="1219170" rtl="0" eaLnBrk="1" latinLnBrk="0" hangingPunct="1">
              <a:lnSpc>
                <a:spcPct val="100000"/>
              </a:lnSpc>
              <a:spcBef>
                <a:spcPts val="0"/>
              </a:spcBef>
              <a:spcAft>
                <a:spcPts val="600"/>
              </a:spcAft>
              <a:buClr>
                <a:schemeClr val="tx1"/>
              </a:buClr>
              <a:buFont typeface="Symbol" panose="05050102010706020507" pitchFamily="18" charset="2"/>
              <a:buChar char="-"/>
              <a:defRPr sz="1600" kern="1200">
                <a:solidFill>
                  <a:schemeClr val="tx1"/>
                </a:solidFill>
                <a:latin typeface="+mn-lt"/>
                <a:ea typeface="+mn-ea"/>
                <a:cs typeface="+mn-cs"/>
              </a:defRPr>
            </a:lvl3pPr>
            <a:lvl4pPr marL="538163" indent="-180975" algn="l" defTabSz="1219170" rtl="0" eaLnBrk="1" latinLnBrk="0" hangingPunct="1">
              <a:lnSpc>
                <a:spcPct val="10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4pPr>
            <a:lvl5pPr marL="539750" indent="-180000" algn="l" defTabSz="1219170" rtl="0" eaLnBrk="1" latinLnBrk="0" hangingPunct="1">
              <a:lnSpc>
                <a:spcPct val="10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5pPr>
            <a:lvl6pPr marL="539750" indent="-180000" algn="l" defTabSz="1219170" rtl="0" eaLnBrk="1" latinLnBrk="0" hangingPunct="1">
              <a:lnSpc>
                <a:spcPct val="100000"/>
              </a:lnSpc>
              <a:spcBef>
                <a:spcPts val="0"/>
              </a:spcBef>
              <a:spcAft>
                <a:spcPts val="600"/>
              </a:spcAft>
              <a:buFont typeface="Symbol" pitchFamily="18" charset="2"/>
              <a:buChar char="-"/>
              <a:defRPr sz="1600" kern="1200">
                <a:solidFill>
                  <a:schemeClr val="tx1"/>
                </a:solidFill>
                <a:latin typeface="+mn-lt"/>
                <a:ea typeface="+mn-ea"/>
                <a:cs typeface="+mn-cs"/>
              </a:defRPr>
            </a:lvl6pPr>
            <a:lvl7pPr marL="539750" indent="-180000" algn="l" defTabSz="1219170" rtl="0" eaLnBrk="1" latinLnBrk="0" hangingPunct="1">
              <a:lnSpc>
                <a:spcPct val="100000"/>
              </a:lnSpc>
              <a:spcBef>
                <a:spcPts val="0"/>
              </a:spcBef>
              <a:spcAft>
                <a:spcPts val="600"/>
              </a:spcAft>
              <a:buFont typeface="Symbol" pitchFamily="18" charset="2"/>
              <a:buChar char="-"/>
              <a:defRPr sz="1600" kern="1200">
                <a:solidFill>
                  <a:schemeClr val="tx1"/>
                </a:solidFill>
                <a:latin typeface="+mn-lt"/>
                <a:ea typeface="+mn-ea"/>
                <a:cs typeface="+mn-cs"/>
              </a:defRPr>
            </a:lvl7pPr>
            <a:lvl8pPr marL="539750" indent="-180975" algn="l" defTabSz="1219170" rtl="0" eaLnBrk="1" latinLnBrk="0" hangingPunct="1">
              <a:lnSpc>
                <a:spcPct val="100000"/>
              </a:lnSpc>
              <a:spcBef>
                <a:spcPts val="0"/>
              </a:spcBef>
              <a:spcAft>
                <a:spcPts val="600"/>
              </a:spcAft>
              <a:buFont typeface="Symbol" panose="05050102010706020507" pitchFamily="18" charset="2"/>
              <a:buChar char="-"/>
              <a:defRPr sz="1600" kern="1200" baseline="0">
                <a:solidFill>
                  <a:schemeClr val="tx1"/>
                </a:solidFill>
                <a:latin typeface="+mn-lt"/>
                <a:ea typeface="+mn-ea"/>
                <a:cs typeface="+mn-cs"/>
              </a:defRPr>
            </a:lvl8pPr>
            <a:lvl9pPr marL="539750" indent="-180000" algn="l" defTabSz="1219170" rtl="0" eaLnBrk="1" latinLnBrk="0" hangingPunct="1">
              <a:lnSpc>
                <a:spcPct val="100000"/>
              </a:lnSpc>
              <a:spcBef>
                <a:spcPts val="0"/>
              </a:spcBef>
              <a:spcAft>
                <a:spcPts val="600"/>
              </a:spcAft>
              <a:buFont typeface="Symbol" pitchFamily="18" charset="2"/>
              <a:buChar char="-"/>
              <a:defRPr sz="1600" kern="1200" baseline="0">
                <a:solidFill>
                  <a:schemeClr val="tx1"/>
                </a:solidFill>
                <a:latin typeface="+mn-lt"/>
                <a:ea typeface="+mn-ea"/>
                <a:cs typeface="+mn-cs"/>
              </a:defRPr>
            </a:lvl9pPr>
          </a:lstStyle>
          <a:p>
            <a:pPr algn="ctr"/>
            <a:r>
              <a:rPr lang="de-DE" sz="1800" b="1" u="sng" dirty="0"/>
              <a:t>Ziel</a:t>
            </a:r>
            <a:r>
              <a:rPr lang="de-DE" sz="1800" b="1" dirty="0"/>
              <a:t>:</a:t>
            </a:r>
          </a:p>
          <a:p>
            <a:pPr marL="285750" indent="-285750">
              <a:buFont typeface="Wingdings" panose="05000000000000000000" pitchFamily="2" charset="2"/>
              <a:buChar char="§"/>
            </a:pPr>
            <a:r>
              <a:rPr lang="de-DE" dirty="0"/>
              <a:t>Entschärfung der Arbeitssituation durch Ableitung und Umsetzung von Maßnahmen aus der GBU Psyche</a:t>
            </a:r>
          </a:p>
          <a:p>
            <a:pPr marL="285750" indent="-285750">
              <a:buFont typeface="Wingdings" panose="05000000000000000000" pitchFamily="2" charset="2"/>
              <a:buChar char="§"/>
            </a:pPr>
            <a:r>
              <a:rPr lang="de-DE" dirty="0"/>
              <a:t>§ 4 Arbeitsschutzgesetz: Beseitigung der Gefahren an der Quelle</a:t>
            </a:r>
          </a:p>
          <a:p>
            <a:pPr marL="823913" lvl="3" indent="-285750">
              <a:spcAft>
                <a:spcPts val="0"/>
              </a:spcAft>
            </a:pPr>
            <a:r>
              <a:rPr lang="de-DE" dirty="0"/>
              <a:t>T: technisch </a:t>
            </a:r>
          </a:p>
          <a:p>
            <a:pPr marL="823913" lvl="3" indent="-285750">
              <a:spcAft>
                <a:spcPts val="0"/>
              </a:spcAft>
            </a:pPr>
            <a:r>
              <a:rPr lang="de-DE" dirty="0"/>
              <a:t>O: organisatorisch</a:t>
            </a:r>
          </a:p>
          <a:p>
            <a:pPr marL="823913" lvl="3" indent="-285750"/>
            <a:r>
              <a:rPr lang="de-DE" dirty="0"/>
              <a:t>P: personenbezogen</a:t>
            </a:r>
          </a:p>
          <a:p>
            <a:pPr marL="285750" indent="-285750">
              <a:buFont typeface="Wingdings" panose="05000000000000000000" pitchFamily="2" charset="2"/>
              <a:buChar char="§"/>
            </a:pPr>
            <a:r>
              <a:rPr lang="de-DE" dirty="0"/>
              <a:t>Bsp.: Keine Stressmanagementtrainings, bevor Arbeitssystem verändert wurde. – „Man schickt Mitarbeiter auch nicht in die </a:t>
            </a:r>
            <a:r>
              <a:rPr lang="de-DE" dirty="0" err="1"/>
              <a:t>Muckibude</a:t>
            </a:r>
            <a:r>
              <a:rPr lang="de-DE" dirty="0"/>
              <a:t> um schwere Lasten zu tragen, sondern sucht nach technischen Hilfsmitteln“. </a:t>
            </a:r>
          </a:p>
        </p:txBody>
      </p:sp>
      <p:sp>
        <p:nvSpPr>
          <p:cNvPr id="3" name="Fußzeilenplatzhalter 2"/>
          <p:cNvSpPr>
            <a:spLocks noGrp="1"/>
          </p:cNvSpPr>
          <p:nvPr>
            <p:ph type="ftr" sz="quarter" idx="11"/>
          </p:nvPr>
        </p:nvSpPr>
        <p:spPr/>
        <p:txBody>
          <a:bodyPr/>
          <a:lstStyle/>
          <a:p>
            <a:r>
              <a:rPr lang="de-DE"/>
              <a:t>TÜV Rheinland Akademie GmbH</a:t>
            </a:r>
            <a:endParaRPr lang="de-DE" dirty="0"/>
          </a:p>
        </p:txBody>
      </p:sp>
      <p:sp>
        <p:nvSpPr>
          <p:cNvPr id="4" name="Foliennummernplatzhalter 3"/>
          <p:cNvSpPr>
            <a:spLocks noGrp="1"/>
          </p:cNvSpPr>
          <p:nvPr>
            <p:ph type="sldNum" sz="quarter" idx="12"/>
          </p:nvPr>
        </p:nvSpPr>
        <p:spPr/>
        <p:txBody>
          <a:bodyPr/>
          <a:lstStyle/>
          <a:p>
            <a:fld id="{4915BD61-E5D5-4E4F-ADA0-6F3448AB9FA6}" type="slidenum">
              <a:rPr lang="de-DE" smtClean="0"/>
              <a:pPr/>
              <a:t>8</a:t>
            </a:fld>
            <a:endParaRPr lang="de-DE" dirty="0"/>
          </a:p>
        </p:txBody>
      </p:sp>
      <p:sp>
        <p:nvSpPr>
          <p:cNvPr id="5" name="Datumsplatzhalter 4"/>
          <p:cNvSpPr>
            <a:spLocks noGrp="1"/>
          </p:cNvSpPr>
          <p:nvPr>
            <p:ph type="dt" sz="half" idx="10"/>
          </p:nvPr>
        </p:nvSpPr>
        <p:spPr/>
        <p:txBody>
          <a:bodyPr/>
          <a:lstStyle/>
          <a:p>
            <a:fld id="{DD84EE98-D2C9-483F-B6BB-9A27A9BC3275}" type="datetime1">
              <a:rPr lang="de-DE" smtClean="0"/>
              <a:pPr/>
              <a:t>01.07.2024</a:t>
            </a:fld>
            <a:endParaRPr lang="de-DE" dirty="0"/>
          </a:p>
        </p:txBody>
      </p:sp>
    </p:spTree>
    <p:extLst>
      <p:ext uri="{BB962C8B-B14F-4D97-AF65-F5344CB8AC3E}">
        <p14:creationId xmlns:p14="http://schemas.microsoft.com/office/powerpoint/2010/main" val="50065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GBU Psyche: Gesetzlicher Hintergrund</a:t>
            </a:r>
          </a:p>
        </p:txBody>
      </p:sp>
      <p:sp>
        <p:nvSpPr>
          <p:cNvPr id="6" name="Foliennummernplatzhalter 5"/>
          <p:cNvSpPr>
            <a:spLocks noGrp="1"/>
          </p:cNvSpPr>
          <p:nvPr>
            <p:ph type="sldNum" sz="quarter" idx="12"/>
          </p:nvPr>
        </p:nvSpPr>
        <p:spPr/>
        <p:txBody>
          <a:bodyPr/>
          <a:lstStyle/>
          <a:p>
            <a:fld id="{4915BD61-E5D5-4E4F-ADA0-6F3448AB9FA6}" type="slidenum">
              <a:rPr lang="de-DE" smtClean="0"/>
              <a:pPr/>
              <a:t>9</a:t>
            </a:fld>
            <a:endParaRPr lang="de-DE" dirty="0"/>
          </a:p>
        </p:txBody>
      </p:sp>
      <p:sp>
        <p:nvSpPr>
          <p:cNvPr id="8" name="Inhaltsplatzhalter 7"/>
          <p:cNvSpPr>
            <a:spLocks noGrp="1"/>
          </p:cNvSpPr>
          <p:nvPr>
            <p:ph sz="quarter" idx="13"/>
          </p:nvPr>
        </p:nvSpPr>
        <p:spPr/>
        <p:txBody>
          <a:bodyPr/>
          <a:lstStyle/>
          <a:p>
            <a:pPr marL="342900" indent="-342900">
              <a:buFont typeface="Wingdings" panose="05000000000000000000" pitchFamily="2" charset="2"/>
              <a:buChar char="§"/>
            </a:pPr>
            <a:r>
              <a:rPr lang="de-DE" sz="1800" dirty="0"/>
              <a:t>Seit Ende 2013 ist die Berücksichtigung der </a:t>
            </a:r>
            <a:br>
              <a:rPr lang="de-DE" sz="1800" dirty="0"/>
            </a:br>
            <a:r>
              <a:rPr lang="de-DE" sz="1800" dirty="0"/>
              <a:t>psychischen Belastung bei der </a:t>
            </a:r>
            <a:br>
              <a:rPr lang="de-DE" sz="1800" dirty="0"/>
            </a:br>
            <a:r>
              <a:rPr lang="de-DE" sz="1800" dirty="0"/>
              <a:t>Gefährdungsbeurteilung im </a:t>
            </a:r>
            <a:br>
              <a:rPr lang="de-DE" sz="1800" dirty="0"/>
            </a:br>
            <a:r>
              <a:rPr lang="de-DE" sz="1800" dirty="0">
                <a:solidFill>
                  <a:schemeClr val="tx2"/>
                </a:solidFill>
              </a:rPr>
              <a:t>Arbeitsschutzgesetz</a:t>
            </a:r>
            <a:r>
              <a:rPr lang="de-DE" sz="1800" dirty="0"/>
              <a:t> verankert.</a:t>
            </a:r>
          </a:p>
          <a:p>
            <a:pPr marL="342900" indent="-342900">
              <a:buFont typeface="Wingdings" panose="05000000000000000000" pitchFamily="2" charset="2"/>
              <a:buChar char="§"/>
            </a:pPr>
            <a:r>
              <a:rPr lang="de-DE" sz="1800" dirty="0"/>
              <a:t>Das heißt: Alle Unternehmen und </a:t>
            </a:r>
            <a:br>
              <a:rPr lang="de-DE" sz="1800" dirty="0"/>
            </a:br>
            <a:r>
              <a:rPr lang="de-DE" sz="1800" dirty="0"/>
              <a:t>Organisationen müssen auch jene </a:t>
            </a:r>
            <a:br>
              <a:rPr lang="de-DE" sz="1800" dirty="0"/>
            </a:br>
            <a:r>
              <a:rPr lang="de-DE" sz="1800" dirty="0">
                <a:solidFill>
                  <a:schemeClr val="tx2"/>
                </a:solidFill>
              </a:rPr>
              <a:t>Gefährdungen</a:t>
            </a:r>
            <a:r>
              <a:rPr lang="de-DE" sz="1800" dirty="0"/>
              <a:t> für ihre Beschäftigten </a:t>
            </a:r>
            <a:br>
              <a:rPr lang="de-DE" sz="1800" dirty="0"/>
            </a:br>
            <a:r>
              <a:rPr lang="de-DE" sz="1800" dirty="0">
                <a:solidFill>
                  <a:schemeClr val="tx2"/>
                </a:solidFill>
              </a:rPr>
              <a:t>ermitteln</a:t>
            </a:r>
            <a:r>
              <a:rPr lang="de-DE" sz="1800" dirty="0"/>
              <a:t>, die sich aus der psychischen </a:t>
            </a:r>
            <a:br>
              <a:rPr lang="de-DE" sz="1800" dirty="0"/>
            </a:br>
            <a:r>
              <a:rPr lang="de-DE" sz="1800" dirty="0"/>
              <a:t>Belastung bei der Arbeit ergeben.</a:t>
            </a:r>
          </a:p>
          <a:p>
            <a:pPr marL="342900" indent="-342900">
              <a:buFont typeface="Wingdings" panose="05000000000000000000" pitchFamily="2" charset="2"/>
              <a:buChar char="§"/>
            </a:pPr>
            <a:r>
              <a:rPr lang="de-DE" sz="1800" dirty="0"/>
              <a:t>Die Erfassung von Gefährdungs-</a:t>
            </a:r>
            <a:br>
              <a:rPr lang="de-DE" sz="1800" dirty="0"/>
            </a:br>
            <a:r>
              <a:rPr lang="de-DE" sz="1800" dirty="0"/>
              <a:t>potenzialen und die daraus abzuleitenden </a:t>
            </a:r>
            <a:br>
              <a:rPr lang="de-DE" sz="1800" dirty="0"/>
            </a:br>
            <a:r>
              <a:rPr lang="de-DE" sz="1800" dirty="0"/>
              <a:t>Maßnahmen sollten nur </a:t>
            </a:r>
            <a:r>
              <a:rPr lang="de-DE" sz="1800" dirty="0">
                <a:solidFill>
                  <a:schemeClr val="tx2"/>
                </a:solidFill>
              </a:rPr>
              <a:t>gemeinsam </a:t>
            </a:r>
            <a:br>
              <a:rPr lang="de-DE" sz="1800" dirty="0">
                <a:solidFill>
                  <a:schemeClr val="tx2"/>
                </a:solidFill>
              </a:rPr>
            </a:br>
            <a:r>
              <a:rPr lang="de-DE" sz="1800" dirty="0">
                <a:solidFill>
                  <a:schemeClr val="tx2"/>
                </a:solidFill>
              </a:rPr>
              <a:t>mit den Beschäftigten</a:t>
            </a:r>
            <a:r>
              <a:rPr lang="de-DE" sz="1800" dirty="0"/>
              <a:t> geschehen.</a:t>
            </a:r>
          </a:p>
          <a:p>
            <a:pPr marL="342900" indent="-342900">
              <a:buFont typeface="Wingdings" panose="05000000000000000000" pitchFamily="2" charset="2"/>
              <a:buChar char="§"/>
            </a:pPr>
            <a:r>
              <a:rPr lang="de-DE" sz="1800" dirty="0"/>
              <a:t>Art &amp; Turnus der Erfassung und auch der Überprüfung ist nicht vorgegeben.</a:t>
            </a:r>
          </a:p>
        </p:txBody>
      </p:sp>
      <p:sp>
        <p:nvSpPr>
          <p:cNvPr id="9" name="Textplatzhalter 8"/>
          <p:cNvSpPr>
            <a:spLocks noGrp="1"/>
          </p:cNvSpPr>
          <p:nvPr>
            <p:ph type="body" sz="quarter" idx="14"/>
          </p:nvPr>
        </p:nvSpPr>
        <p:spPr/>
        <p:txBody>
          <a:bodyPr/>
          <a:lstStyle/>
          <a:p>
            <a:endParaRPr lang="de-DE" dirty="0"/>
          </a:p>
        </p:txBody>
      </p:sp>
      <p:pic>
        <p:nvPicPr>
          <p:cNvPr id="3" name="Grafik 2"/>
          <p:cNvPicPr>
            <a:picLocks noChangeAspect="1"/>
          </p:cNvPicPr>
          <p:nvPr/>
        </p:nvPicPr>
        <p:blipFill>
          <a:blip r:embed="rId3"/>
          <a:stretch>
            <a:fillRect/>
          </a:stretch>
        </p:blipFill>
        <p:spPr>
          <a:xfrm rot="20766165">
            <a:off x="5343655" y="1727034"/>
            <a:ext cx="5618693" cy="2820616"/>
          </a:xfrm>
          <a:prstGeom prst="rect">
            <a:avLst/>
          </a:prstGeom>
          <a:solidFill>
            <a:schemeClr val="bg2"/>
          </a:solidFill>
        </p:spPr>
      </p:pic>
      <p:sp>
        <p:nvSpPr>
          <p:cNvPr id="4" name="Datumsplatzhalter 3"/>
          <p:cNvSpPr>
            <a:spLocks noGrp="1"/>
          </p:cNvSpPr>
          <p:nvPr>
            <p:ph type="dt" sz="half" idx="10"/>
          </p:nvPr>
        </p:nvSpPr>
        <p:spPr/>
        <p:txBody>
          <a:bodyPr/>
          <a:lstStyle/>
          <a:p>
            <a:fld id="{CF70EAA7-3C73-4928-BB10-DF24E0AB3087}" type="datetime1">
              <a:rPr lang="de-DE" smtClean="0"/>
              <a:pPr/>
              <a:t>01.07.2024</a:t>
            </a:fld>
            <a:endParaRPr lang="de-DE" dirty="0"/>
          </a:p>
        </p:txBody>
      </p:sp>
      <p:sp>
        <p:nvSpPr>
          <p:cNvPr id="5" name="Fußzeilenplatzhalter 4"/>
          <p:cNvSpPr>
            <a:spLocks noGrp="1"/>
          </p:cNvSpPr>
          <p:nvPr>
            <p:ph type="ftr" sz="quarter" idx="11"/>
          </p:nvPr>
        </p:nvSpPr>
        <p:spPr/>
        <p:txBody>
          <a:bodyPr/>
          <a:lstStyle/>
          <a:p>
            <a:r>
              <a:rPr lang="de-DE"/>
              <a:t>TÜV Rheinland Akademie GmbH</a:t>
            </a:r>
            <a:endParaRPr lang="de-DE" dirty="0"/>
          </a:p>
        </p:txBody>
      </p:sp>
    </p:spTree>
    <p:extLst>
      <p:ext uri="{BB962C8B-B14F-4D97-AF65-F5344CB8AC3E}">
        <p14:creationId xmlns:p14="http://schemas.microsoft.com/office/powerpoint/2010/main" val="130545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MIO_GUID" val="21544710-f41b-48d6-bc25-191bba5a0a12"/>
  <p:tag name="MIO_EKGUID" val="2a0f7408-5648-4e0d-8057-550478ad88f4"/>
  <p:tag name="MIO_UPDATE" val="True"/>
  <p:tag name="MIO_VERSION" val="23.04.2018 17:08:04"/>
  <p:tag name="MIO_DBID" val="45D6C5C4-89E9-4184-810D-0F005109E3D2"/>
  <p:tag name="MIO_LASTDOWNLOADED" val="03.09.2020 10:36:06"/>
  <p:tag name="MIO_OBJECTNAME" val="Rows alternating"/>
  <p:tag name="MIO_LASTEDITORNAME" val="Michaela Kapalla"/>
  <p:tag name="EMPOWERBULLETV2" val="empowerBulletV2"/>
</p:tagLst>
</file>

<file path=ppt/theme/theme1.xml><?xml version="1.0" encoding="utf-8"?>
<a:theme xmlns:a="http://schemas.openxmlformats.org/drawingml/2006/main" name="TUV_R_PowerPoint_Master_DE">
  <a:themeElements>
    <a:clrScheme name="Custom 6">
      <a:dk1>
        <a:sysClr val="windowText" lastClr="000000"/>
      </a:dk1>
      <a:lt1>
        <a:sysClr val="window" lastClr="FFFFFF"/>
      </a:lt1>
      <a:dk2>
        <a:srgbClr val="0071B9"/>
      </a:dk2>
      <a:lt2>
        <a:srgbClr val="FFFFFF"/>
      </a:lt2>
      <a:accent1>
        <a:srgbClr val="0071B9"/>
      </a:accent1>
      <a:accent2>
        <a:srgbClr val="78B2D6"/>
      </a:accent2>
      <a:accent3>
        <a:srgbClr val="CEE0F2"/>
      </a:accent3>
      <a:accent4>
        <a:srgbClr val="000000"/>
      </a:accent4>
      <a:accent5>
        <a:srgbClr val="7F7F7F"/>
      </a:accent5>
      <a:accent6>
        <a:srgbClr val="B1B1B1"/>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marL="177800" indent="-177800">
          <a:lnSpc>
            <a:spcPts val="2200"/>
          </a:lnSpc>
          <a:buClr>
            <a:schemeClr val="tx2"/>
          </a:buClr>
          <a:buFont typeface="Wingdings" panose="05000000000000000000" pitchFamily="2" charset="2"/>
          <a:buChar char="§"/>
          <a:defRPr sz="1400" dirty="0" smtClean="0"/>
        </a:defPPr>
      </a:lstStyle>
    </a:txDef>
  </a:objectDefaults>
  <a:extraClrSchemeLst/>
  <a:custClrLst>
    <a:custClr name="Ampelfarbe 1">
      <a:srgbClr val="D20033"/>
    </a:custClr>
    <a:custClr name="Ampelfarbe 2">
      <a:srgbClr val="50B400"/>
    </a:custClr>
  </a:custClrLst>
</a:theme>
</file>

<file path=ppt/theme/theme2.xml><?xml version="1.0" encoding="utf-8"?>
<a:theme xmlns:a="http://schemas.openxmlformats.org/drawingml/2006/main" name="V03_TUV16002_PPT-Master_05122016">
  <a:themeElements>
    <a:clrScheme name="Custom 6">
      <a:dk1>
        <a:sysClr val="windowText" lastClr="000000"/>
      </a:dk1>
      <a:lt1>
        <a:sysClr val="window" lastClr="FFFFFF"/>
      </a:lt1>
      <a:dk2>
        <a:srgbClr val="0071B9"/>
      </a:dk2>
      <a:lt2>
        <a:srgbClr val="FFFFFF"/>
      </a:lt2>
      <a:accent1>
        <a:srgbClr val="0071B9"/>
      </a:accent1>
      <a:accent2>
        <a:srgbClr val="78B2D6"/>
      </a:accent2>
      <a:accent3>
        <a:srgbClr val="CEE0F2"/>
      </a:accent3>
      <a:accent4>
        <a:srgbClr val="000000"/>
      </a:accent4>
      <a:accent5>
        <a:srgbClr val="7F7F7F"/>
      </a:accent5>
      <a:accent6>
        <a:srgbClr val="B1B1B1"/>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marL="177800" indent="-177800">
          <a:lnSpc>
            <a:spcPts val="2200"/>
          </a:lnSpc>
          <a:buClr>
            <a:schemeClr val="tx2"/>
          </a:buClr>
          <a:buFont typeface="Wingdings" panose="05000000000000000000" pitchFamily="2" charset="2"/>
          <a:buChar char="§"/>
          <a:defRPr sz="1400" dirty="0" smtClean="0"/>
        </a:defPPr>
      </a:lstStyle>
    </a:txDef>
  </a:objectDefaults>
  <a:extraClrSchemeLst/>
  <a:custClrLst>
    <a:custClr name="Ampelfarbe 1">
      <a:srgbClr val="D20033"/>
    </a:custClr>
    <a:custClr name="Ampelfarbe 2">
      <a:srgbClr val="50B400"/>
    </a:custClr>
  </a:custClrLst>
</a:theme>
</file>

<file path=ppt/theme/theme3.xml><?xml version="1.0" encoding="utf-8"?>
<a:theme xmlns:a="http://schemas.openxmlformats.org/drawingml/2006/main" name="1_V03_TUV16002_PPT-Master_05122016">
  <a:themeElements>
    <a:clrScheme name="Custom 6">
      <a:dk1>
        <a:sysClr val="windowText" lastClr="000000"/>
      </a:dk1>
      <a:lt1>
        <a:sysClr val="window" lastClr="FFFFFF"/>
      </a:lt1>
      <a:dk2>
        <a:srgbClr val="0071B9"/>
      </a:dk2>
      <a:lt2>
        <a:srgbClr val="FFFFFF"/>
      </a:lt2>
      <a:accent1>
        <a:srgbClr val="0071B9"/>
      </a:accent1>
      <a:accent2>
        <a:srgbClr val="78B2D6"/>
      </a:accent2>
      <a:accent3>
        <a:srgbClr val="CEE0F2"/>
      </a:accent3>
      <a:accent4>
        <a:srgbClr val="000000"/>
      </a:accent4>
      <a:accent5>
        <a:srgbClr val="7F7F7F"/>
      </a:accent5>
      <a:accent6>
        <a:srgbClr val="B1B1B1"/>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marL="177800" indent="-177800">
          <a:lnSpc>
            <a:spcPts val="2200"/>
          </a:lnSpc>
          <a:buClr>
            <a:schemeClr val="tx2"/>
          </a:buClr>
          <a:buFont typeface="Wingdings" panose="05000000000000000000" pitchFamily="2" charset="2"/>
          <a:buChar char="§"/>
          <a:defRPr sz="1400" dirty="0" smtClean="0"/>
        </a:defPPr>
      </a:lstStyle>
    </a:txDef>
  </a:objectDefaults>
  <a:extraClrSchemeLst/>
  <a:custClrLst>
    <a:custClr name="Ampelfarbe 1">
      <a:srgbClr val="D20033"/>
    </a:custClr>
    <a:custClr name="Ampelfarbe 2">
      <a:srgbClr val="50B400"/>
    </a:custClr>
  </a:custClr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V03_TUV16002_PPT-Master_05122016</Template>
  <TotalTime>0</TotalTime>
  <Words>1493</Words>
  <Application>Microsoft Office PowerPoint</Application>
  <PresentationFormat>Benutzerdefiniert</PresentationFormat>
  <Paragraphs>235</Paragraphs>
  <Slides>18</Slides>
  <Notes>16</Notes>
  <HiddenSlides>0</HiddenSlides>
  <MMClips>0</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18</vt:i4>
      </vt:variant>
    </vt:vector>
  </HeadingPairs>
  <TitlesOfParts>
    <vt:vector size="26" baseType="lpstr">
      <vt:lpstr>Arial</vt:lpstr>
      <vt:lpstr>Calibri</vt:lpstr>
      <vt:lpstr>Symbol</vt:lpstr>
      <vt:lpstr>Verdana</vt:lpstr>
      <vt:lpstr>Wingdings</vt:lpstr>
      <vt:lpstr>TUV_R_PowerPoint_Master_DE</vt:lpstr>
      <vt:lpstr>V03_TUV16002_PPT-Master_05122016</vt:lpstr>
      <vt:lpstr>1_V03_TUV16002_PPT-Master_05122016</vt:lpstr>
      <vt:lpstr>   TÜV Rheinland Akademie GmbH Analysen &amp; Befragungen HR Consulting   </vt:lpstr>
      <vt:lpstr>TÜV Rheinland Akademie GmbH – Ihr Ansprechpartner</vt:lpstr>
      <vt:lpstr>Vorstellung TÜV Rheinland</vt:lpstr>
      <vt:lpstr>TÜV Rheinland Akademie GmbH - Analysen &amp; Befragungen HR Consulting </vt:lpstr>
      <vt:lpstr>Gefährdungsbeurteilung Psychischer Belastungen  (GBU Psyche)</vt:lpstr>
      <vt:lpstr>PowerPoint-Präsentation</vt:lpstr>
      <vt:lpstr>Begriffsdefinition „Psychische Belastungen“</vt:lpstr>
      <vt:lpstr>GBU Psyche: Aufgaben und Ziele</vt:lpstr>
      <vt:lpstr>GBU Psyche: Gesetzlicher Hintergrund</vt:lpstr>
      <vt:lpstr>Umsetzung der GBU Psyche</vt:lpstr>
      <vt:lpstr>Ablauf einer GBU Psyche</vt:lpstr>
      <vt:lpstr>Hintergrund und Ziele von Gefährdungsanalysen psychischer Belastungen</vt:lpstr>
      <vt:lpstr>Referenzen</vt:lpstr>
      <vt:lpstr>Unsere Erfahrungen (Auswahl)</vt:lpstr>
      <vt:lpstr>Unsere Erfahrungen (Auswahl)</vt:lpstr>
      <vt:lpstr>Unsere Erfahrungen (Auswahl)</vt:lpstr>
      <vt:lpstr>Literatur</vt:lpstr>
      <vt:lpstr>Vielen Dank für Ihr Interesse.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eine sehr lange Headline</dc:title>
  <dc:creator>wirDesign</dc:creator>
  <cp:lastModifiedBy>Stefan Poppelreuter</cp:lastModifiedBy>
  <cp:revision>708</cp:revision>
  <cp:lastPrinted>2017-07-26T10:31:20Z</cp:lastPrinted>
  <dcterms:created xsi:type="dcterms:W3CDTF">2016-12-05T09:44:27Z</dcterms:created>
  <dcterms:modified xsi:type="dcterms:W3CDTF">2024-07-01T11:04:15Z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d538fd-7cd2-4b8b-bd42-f6ee8cc1e568_Enabled">
    <vt:lpwstr>true</vt:lpwstr>
  </property>
  <property fmtid="{D5CDD505-2E9C-101B-9397-08002B2CF9AE}" pid="3" name="MSIP_Label_d3d538fd-7cd2-4b8b-bd42-f6ee8cc1e568_SetDate">
    <vt:lpwstr>2024-07-01T07:16:08Z</vt:lpwstr>
  </property>
  <property fmtid="{D5CDD505-2E9C-101B-9397-08002B2CF9AE}" pid="4" name="MSIP_Label_d3d538fd-7cd2-4b8b-bd42-f6ee8cc1e568_Method">
    <vt:lpwstr>Standard</vt:lpwstr>
  </property>
  <property fmtid="{D5CDD505-2E9C-101B-9397-08002B2CF9AE}" pid="5" name="MSIP_Label_d3d538fd-7cd2-4b8b-bd42-f6ee8cc1e568_Name">
    <vt:lpwstr>d3d538fd-7cd2-4b8b-bd42-f6ee8cc1e568</vt:lpwstr>
  </property>
  <property fmtid="{D5CDD505-2E9C-101B-9397-08002B2CF9AE}" pid="6" name="MSIP_Label_d3d538fd-7cd2-4b8b-bd42-f6ee8cc1e568_SiteId">
    <vt:lpwstr>255bd3b3-8412-4e31-a3ec-56916c7ae8c0</vt:lpwstr>
  </property>
  <property fmtid="{D5CDD505-2E9C-101B-9397-08002B2CF9AE}" pid="7" name="MSIP_Label_d3d538fd-7cd2-4b8b-bd42-f6ee8cc1e568_ActionId">
    <vt:lpwstr>b26197b8-39d5-4f14-81ce-4cbe590575c1</vt:lpwstr>
  </property>
  <property fmtid="{D5CDD505-2E9C-101B-9397-08002B2CF9AE}" pid="8" name="MSIP_Label_d3d538fd-7cd2-4b8b-bd42-f6ee8cc1e568_ContentBits">
    <vt:lpwstr>0</vt:lpwstr>
  </property>
</Properties>
</file>